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3" r:id="rId7"/>
    <p:sldId id="264" r:id="rId8"/>
    <p:sldId id="310" r:id="rId9"/>
    <p:sldId id="261" r:id="rId10"/>
    <p:sldId id="306" r:id="rId11"/>
    <p:sldId id="262" r:id="rId12"/>
    <p:sldId id="277" r:id="rId13"/>
    <p:sldId id="267" r:id="rId14"/>
    <p:sldId id="268" r:id="rId15"/>
    <p:sldId id="269" r:id="rId16"/>
    <p:sldId id="270" r:id="rId17"/>
    <p:sldId id="271" r:id="rId18"/>
    <p:sldId id="272" r:id="rId19"/>
    <p:sldId id="273" r:id="rId20"/>
    <p:sldId id="274" r:id="rId21"/>
    <p:sldId id="275" r:id="rId22"/>
    <p:sldId id="280" r:id="rId23"/>
    <p:sldId id="276" r:id="rId24"/>
    <p:sldId id="308" r:id="rId25"/>
    <p:sldId id="309" r:id="rId26"/>
    <p:sldId id="279" r:id="rId27"/>
    <p:sldId id="283" r:id="rId28"/>
    <p:sldId id="278" r:id="rId29"/>
    <p:sldId id="284" r:id="rId30"/>
    <p:sldId id="285" r:id="rId31"/>
  </p:sldIdLst>
  <p:sldSz cx="9144000" cy="5143500" type="screen16x9"/>
  <p:notesSz cx="6858000" cy="9144000"/>
  <p:embeddedFontLst>
    <p:embeddedFont>
      <p:font typeface="Bebas Neue" panose="020B0606020202050201" pitchFamily="34" charset="0"/>
      <p:regular r:id="rId33"/>
    </p:embeddedFont>
    <p:embeddedFont>
      <p:font typeface="Martian Mono" panose="020B0604020202020204" charset="0"/>
      <p:regular r:id="rId34"/>
      <p:bold r:id="rId35"/>
    </p:embeddedFont>
    <p:embeddedFont>
      <p:font typeface="Martian Mono ExtraLight" panose="020B0604020202020204" charset="0"/>
      <p:regular r:id="rId36"/>
      <p:bold r:id="rId37"/>
    </p:embeddedFont>
    <p:embeddedFont>
      <p:font typeface="Martian Mono SemiBold" panose="020B0604020202020204" charset="0"/>
      <p:regular r:id="rId38"/>
      <p:bold r:id="rId39"/>
    </p:embeddedFont>
    <p:embeddedFont>
      <p:font typeface="PT Sans" panose="020B0503020203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gVyjNN4phbvzTS8K5BCuGQFDr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EB950-E675-445E-B1B5-69081BE6BABD}" v="184" dt="2023-08-03T01:03:35.986"/>
    <p1510:client id="{0AFADB1E-E047-4DC2-A60B-6D66E682E484}" v="573" dt="2023-08-03T01:36:09.840"/>
    <p1510:client id="{799794E1-82EB-46D3-9025-548BB2ACED1A}" v="3504" dt="2023-08-03T22:50:08.509"/>
    <p1510:client id="{7E44391F-5AC1-4E8D-A5F7-20402B5B40F3}" v="268" dt="2023-08-02T23:12:12.627"/>
    <p1510:client id="{85EA2A1A-8321-4311-8266-44085E90FFB7}" v="194" dt="2023-08-02T23:39:41.152"/>
    <p1510:client id="{C5FCF781-5C4C-4D7A-ADE1-2C66AFFF879A}" v="28" dt="2023-08-02T23:20:01.658"/>
    <p1510:client id="{CC63FF6C-4F27-4940-9088-47FB18A8FAB3}" v="156" dt="2023-08-03T01:36:56.865"/>
    <p1510:client id="{D33C249B-F8F2-4CE3-8B68-A9D82EB1C5D0}" v="122" dt="2023-08-03T21:24:34.921"/>
    <p1510:client id="{D597B24B-11D8-4A15-8893-B77E3F663983}" v="2" dt="2023-08-02T23:42:41.902"/>
    <p1510:client id="{D7E269AE-0D74-46FB-A8B2-1145AAABF788}" v="38" dt="2023-08-03T01:17:50.761"/>
  </p1510:revLst>
</p1510:revInfo>
</file>

<file path=ppt/tableStyles.xml><?xml version="1.0" encoding="utf-8"?>
<a:tblStyleLst xmlns:a="http://schemas.openxmlformats.org/drawingml/2006/main" def="{6980E1EB-55B7-4A0C-AC32-44409480733C}">
  <a:tblStyle styleId="{6980E1EB-55B7-4A0C-AC32-44409480733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C2549F3-4EBC-4B6F-8770-AFABAD8E4BF8}"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4.xml"/><Relationship Id="rId82"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77" Type="http://customschemas.google.com/relationships/presentationmetadata" Target="metadata"/><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agee" userId="54b62a32ee7be8e2" providerId="Windows Live" clId="Web-{D33C249B-F8F2-4CE3-8B68-A9D82EB1C5D0}"/>
    <pc:docChg chg="modSld">
      <pc:chgData name="Jeremy Magee" userId="54b62a32ee7be8e2" providerId="Windows Live" clId="Web-{D33C249B-F8F2-4CE3-8B68-A9D82EB1C5D0}" dt="2023-08-03T21:24:34.921" v="69" actId="20577"/>
      <pc:docMkLst>
        <pc:docMk/>
      </pc:docMkLst>
      <pc:sldChg chg="modSp">
        <pc:chgData name="Jeremy Magee" userId="54b62a32ee7be8e2" providerId="Windows Live" clId="Web-{D33C249B-F8F2-4CE3-8B68-A9D82EB1C5D0}" dt="2023-08-03T21:20:28.054" v="9" actId="20577"/>
        <pc:sldMkLst>
          <pc:docMk/>
          <pc:sldMk cId="0" sldId="257"/>
        </pc:sldMkLst>
        <pc:spChg chg="mod">
          <ac:chgData name="Jeremy Magee" userId="54b62a32ee7be8e2" providerId="Windows Live" clId="Web-{D33C249B-F8F2-4CE3-8B68-A9D82EB1C5D0}" dt="2023-08-03T21:20:28.054" v="9" actId="20577"/>
          <ac:spMkLst>
            <pc:docMk/>
            <pc:sldMk cId="0" sldId="257"/>
            <ac:spMk id="2" creationId="{E0FC4E45-222C-11FD-A369-5F92557E4CC7}"/>
          </ac:spMkLst>
        </pc:spChg>
      </pc:sldChg>
      <pc:sldChg chg="modSp">
        <pc:chgData name="Jeremy Magee" userId="54b62a32ee7be8e2" providerId="Windows Live" clId="Web-{D33C249B-F8F2-4CE3-8B68-A9D82EB1C5D0}" dt="2023-08-03T21:24:34.921" v="69" actId="20577"/>
        <pc:sldMkLst>
          <pc:docMk/>
          <pc:sldMk cId="0" sldId="262"/>
        </pc:sldMkLst>
        <pc:spChg chg="mod">
          <ac:chgData name="Jeremy Magee" userId="54b62a32ee7be8e2" providerId="Windows Live" clId="Web-{D33C249B-F8F2-4CE3-8B68-A9D82EB1C5D0}" dt="2023-08-03T21:24:34.921" v="69" actId="20577"/>
          <ac:spMkLst>
            <pc:docMk/>
            <pc:sldMk cId="0" sldId="262"/>
            <ac:spMk id="14" creationId="{B1053790-E089-3888-D264-818C7F1E0810}"/>
          </ac:spMkLst>
        </pc:spChg>
      </pc:sldChg>
      <pc:sldChg chg="modSp">
        <pc:chgData name="Jeremy Magee" userId="54b62a32ee7be8e2" providerId="Windows Live" clId="Web-{D33C249B-F8F2-4CE3-8B68-A9D82EB1C5D0}" dt="2023-08-03T21:17:16.251" v="6" actId="20577"/>
        <pc:sldMkLst>
          <pc:docMk/>
          <pc:sldMk cId="0" sldId="283"/>
        </pc:sldMkLst>
        <pc:spChg chg="mod">
          <ac:chgData name="Jeremy Magee" userId="54b62a32ee7be8e2" providerId="Windows Live" clId="Web-{D33C249B-F8F2-4CE3-8B68-A9D82EB1C5D0}" dt="2023-08-03T21:17:16.251" v="6" actId="20577"/>
          <ac:spMkLst>
            <pc:docMk/>
            <pc:sldMk cId="0" sldId="283"/>
            <ac:spMk id="459" creationId="{00000000-0000-0000-0000-000000000000}"/>
          </ac:spMkLst>
        </pc:spChg>
      </pc:sldChg>
      <pc:sldChg chg="modSp">
        <pc:chgData name="Jeremy Magee" userId="54b62a32ee7be8e2" providerId="Windows Live" clId="Web-{D33C249B-F8F2-4CE3-8B68-A9D82EB1C5D0}" dt="2023-08-03T21:24:15.217" v="65" actId="20577"/>
        <pc:sldMkLst>
          <pc:docMk/>
          <pc:sldMk cId="1949269195" sldId="306"/>
        </pc:sldMkLst>
        <pc:spChg chg="mod">
          <ac:chgData name="Jeremy Magee" userId="54b62a32ee7be8e2" providerId="Windows Live" clId="Web-{D33C249B-F8F2-4CE3-8B68-A9D82EB1C5D0}" dt="2023-08-03T21:24:15.217" v="65" actId="20577"/>
          <ac:spMkLst>
            <pc:docMk/>
            <pc:sldMk cId="1949269195" sldId="306"/>
            <ac:spMk id="7" creationId="{9F333DA1-17BA-F873-C625-B6EF5D6E2E04}"/>
          </ac:spMkLst>
        </pc:spChg>
      </pc:sldChg>
      <pc:sldChg chg="modSp">
        <pc:chgData name="Jeremy Magee" userId="54b62a32ee7be8e2" providerId="Windows Live" clId="Web-{D33C249B-F8F2-4CE3-8B68-A9D82EB1C5D0}" dt="2023-08-03T21:15:38.498" v="2" actId="20577"/>
        <pc:sldMkLst>
          <pc:docMk/>
          <pc:sldMk cId="2403681965" sldId="309"/>
        </pc:sldMkLst>
        <pc:spChg chg="mod">
          <ac:chgData name="Jeremy Magee" userId="54b62a32ee7be8e2" providerId="Windows Live" clId="Web-{D33C249B-F8F2-4CE3-8B68-A9D82EB1C5D0}" dt="2023-08-03T21:15:38.498" v="2" actId="20577"/>
          <ac:spMkLst>
            <pc:docMk/>
            <pc:sldMk cId="2403681965" sldId="309"/>
            <ac:spMk id="8" creationId="{B2D7CD65-D836-2C87-2E81-BDC30A40D673}"/>
          </ac:spMkLst>
        </pc:spChg>
      </pc:sldChg>
    </pc:docChg>
  </pc:docChgLst>
  <pc:docChgLst>
    <pc:chgData name="Sam Lind" userId="c71f13093309118a" providerId="Windows Live" clId="Web-{B5E74CC6-898A-4244-9C90-D8B6E86AD166}"/>
    <pc:docChg chg="modSld">
      <pc:chgData name="Sam Lind" userId="c71f13093309118a" providerId="Windows Live" clId="Web-{B5E74CC6-898A-4244-9C90-D8B6E86AD166}" dt="2023-08-02T23:42:41.902" v="1" actId="20577"/>
      <pc:docMkLst>
        <pc:docMk/>
      </pc:docMkLst>
      <pc:sldChg chg="addSp modSp">
        <pc:chgData name="Sam Lind" userId="c71f13093309118a" providerId="Windows Live" clId="Web-{B5E74CC6-898A-4244-9C90-D8B6E86AD166}" dt="2023-08-02T23:42:41.902" v="1" actId="20577"/>
        <pc:sldMkLst>
          <pc:docMk/>
          <pc:sldMk cId="0" sldId="278"/>
        </pc:sldMkLst>
        <pc:spChg chg="add mod">
          <ac:chgData name="Sam Lind" userId="c71f13093309118a" providerId="Windows Live" clId="Web-{B5E74CC6-898A-4244-9C90-D8B6E86AD166}" dt="2023-08-02T23:42:41.902" v="1" actId="20577"/>
          <ac:spMkLst>
            <pc:docMk/>
            <pc:sldMk cId="0" sldId="278"/>
            <ac:spMk id="3" creationId="{8E1A5B9E-4893-2149-CE45-7408799E4CE9}"/>
          </ac:spMkLst>
        </pc:spChg>
      </pc:sldChg>
    </pc:docChg>
  </pc:docChgLst>
  <pc:docChgLst>
    <pc:chgData name="Jeremy Magee" userId="54b62a32ee7be8e2" providerId="Windows Live" clId="Web-{85EA2A1A-8321-4311-8266-44085E90FFB7}"/>
    <pc:docChg chg="modSld">
      <pc:chgData name="Jeremy Magee" userId="54b62a32ee7be8e2" providerId="Windows Live" clId="Web-{85EA2A1A-8321-4311-8266-44085E90FFB7}" dt="2023-08-02T23:39:41.152" v="100" actId="20577"/>
      <pc:docMkLst>
        <pc:docMk/>
      </pc:docMkLst>
      <pc:sldChg chg="modSp">
        <pc:chgData name="Jeremy Magee" userId="54b62a32ee7be8e2" providerId="Windows Live" clId="Web-{85EA2A1A-8321-4311-8266-44085E90FFB7}" dt="2023-08-02T23:39:41.152" v="100" actId="20577"/>
        <pc:sldMkLst>
          <pc:docMk/>
          <pc:sldMk cId="0" sldId="262"/>
        </pc:sldMkLst>
        <pc:spChg chg="mod">
          <ac:chgData name="Jeremy Magee" userId="54b62a32ee7be8e2" providerId="Windows Live" clId="Web-{85EA2A1A-8321-4311-8266-44085E90FFB7}" dt="2023-08-02T23:39:41.152" v="100" actId="20577"/>
          <ac:spMkLst>
            <pc:docMk/>
            <pc:sldMk cId="0" sldId="262"/>
            <ac:spMk id="14" creationId="{B1053790-E089-3888-D264-818C7F1E0810}"/>
          </ac:spMkLst>
        </pc:spChg>
      </pc:sldChg>
    </pc:docChg>
  </pc:docChgLst>
  <pc:docChgLst>
    <pc:chgData name="Jeremy Magee" userId="54b62a32ee7be8e2" providerId="Windows Live" clId="Web-{C5FCF781-5C4C-4D7A-ADE1-2C66AFFF879A}"/>
    <pc:docChg chg="modSld">
      <pc:chgData name="Jeremy Magee" userId="54b62a32ee7be8e2" providerId="Windows Live" clId="Web-{C5FCF781-5C4C-4D7A-ADE1-2C66AFFF879A}" dt="2023-08-02T23:20:01.658" v="23" actId="20577"/>
      <pc:docMkLst>
        <pc:docMk/>
      </pc:docMkLst>
      <pc:sldChg chg="modSp">
        <pc:chgData name="Jeremy Magee" userId="54b62a32ee7be8e2" providerId="Windows Live" clId="Web-{C5FCF781-5C4C-4D7A-ADE1-2C66AFFF879A}" dt="2023-08-02T23:20:01.658" v="23" actId="20577"/>
        <pc:sldMkLst>
          <pc:docMk/>
          <pc:sldMk cId="0" sldId="262"/>
        </pc:sldMkLst>
        <pc:spChg chg="mod">
          <ac:chgData name="Jeremy Magee" userId="54b62a32ee7be8e2" providerId="Windows Live" clId="Web-{C5FCF781-5C4C-4D7A-ADE1-2C66AFFF879A}" dt="2023-08-02T23:20:01.658" v="23" actId="20577"/>
          <ac:spMkLst>
            <pc:docMk/>
            <pc:sldMk cId="0" sldId="262"/>
            <ac:spMk id="14" creationId="{B1053790-E089-3888-D264-818C7F1E0810}"/>
          </ac:spMkLst>
        </pc:spChg>
      </pc:sldChg>
      <pc:sldChg chg="modSp">
        <pc:chgData name="Jeremy Magee" userId="54b62a32ee7be8e2" providerId="Windows Live" clId="Web-{C5FCF781-5C4C-4D7A-ADE1-2C66AFFF879A}" dt="2023-08-02T22:38:08.559" v="13" actId="20577"/>
        <pc:sldMkLst>
          <pc:docMk/>
          <pc:sldMk cId="0" sldId="265"/>
        </pc:sldMkLst>
        <pc:spChg chg="mod">
          <ac:chgData name="Jeremy Magee" userId="54b62a32ee7be8e2" providerId="Windows Live" clId="Web-{C5FCF781-5C4C-4D7A-ADE1-2C66AFFF879A}" dt="2023-08-02T22:38:08.559" v="13" actId="20577"/>
          <ac:spMkLst>
            <pc:docMk/>
            <pc:sldMk cId="0" sldId="265"/>
            <ac:spMk id="333" creationId="{00000000-0000-0000-0000-000000000000}"/>
          </ac:spMkLst>
        </pc:spChg>
      </pc:sldChg>
    </pc:docChg>
  </pc:docChgLst>
  <pc:docChgLst>
    <pc:chgData name="Sam Lind" userId="c71f13093309118a" providerId="LiveId" clId="{CC63FF6C-4F27-4940-9088-47FB18A8FAB3}"/>
    <pc:docChg chg="undo redo custSel addSld delSld modSld sldOrd">
      <pc:chgData name="Sam Lind" userId="c71f13093309118a" providerId="LiveId" clId="{CC63FF6C-4F27-4940-9088-47FB18A8FAB3}" dt="2023-08-03T01:36:56.865" v="157"/>
      <pc:docMkLst>
        <pc:docMk/>
      </pc:docMkLst>
      <pc:sldChg chg="modNotesTx">
        <pc:chgData name="Sam Lind" userId="c71f13093309118a" providerId="LiveId" clId="{CC63FF6C-4F27-4940-9088-47FB18A8FAB3}" dt="2023-08-03T01:15:36.711" v="154" actId="20577"/>
        <pc:sldMkLst>
          <pc:docMk/>
          <pc:sldMk cId="0" sldId="261"/>
        </pc:sldMkLst>
      </pc:sldChg>
      <pc:sldChg chg="modSp mod">
        <pc:chgData name="Sam Lind" userId="c71f13093309118a" providerId="LiveId" clId="{CC63FF6C-4F27-4940-9088-47FB18A8FAB3}" dt="2023-08-03T01:13:46.932" v="146" actId="20577"/>
        <pc:sldMkLst>
          <pc:docMk/>
          <pc:sldMk cId="0" sldId="270"/>
        </pc:sldMkLst>
        <pc:spChg chg="mod">
          <ac:chgData name="Sam Lind" userId="c71f13093309118a" providerId="LiveId" clId="{CC63FF6C-4F27-4940-9088-47FB18A8FAB3}" dt="2023-08-03T01:13:46.932" v="146" actId="20577"/>
          <ac:spMkLst>
            <pc:docMk/>
            <pc:sldMk cId="0" sldId="270"/>
            <ac:spMk id="371" creationId="{00000000-0000-0000-0000-000000000000}"/>
          </ac:spMkLst>
        </pc:spChg>
      </pc:sldChg>
      <pc:sldChg chg="modSp mod">
        <pc:chgData name="Sam Lind" userId="c71f13093309118a" providerId="LiveId" clId="{CC63FF6C-4F27-4940-9088-47FB18A8FAB3}" dt="2023-08-03T01:11:00.065" v="145" actId="313"/>
        <pc:sldMkLst>
          <pc:docMk/>
          <pc:sldMk cId="0" sldId="272"/>
        </pc:sldMkLst>
        <pc:spChg chg="mod">
          <ac:chgData name="Sam Lind" userId="c71f13093309118a" providerId="LiveId" clId="{CC63FF6C-4F27-4940-9088-47FB18A8FAB3}" dt="2023-08-03T01:11:00.065" v="145" actId="313"/>
          <ac:spMkLst>
            <pc:docMk/>
            <pc:sldMk cId="0" sldId="272"/>
            <ac:spMk id="385" creationId="{00000000-0000-0000-0000-000000000000}"/>
          </ac:spMkLst>
        </pc:spChg>
      </pc:sldChg>
      <pc:sldChg chg="modSp mod">
        <pc:chgData name="Sam Lind" userId="c71f13093309118a" providerId="LiveId" clId="{CC63FF6C-4F27-4940-9088-47FB18A8FAB3}" dt="2023-08-03T00:18:53.065" v="72" actId="2711"/>
        <pc:sldMkLst>
          <pc:docMk/>
          <pc:sldMk cId="0" sldId="276"/>
        </pc:sldMkLst>
        <pc:spChg chg="mod">
          <ac:chgData name="Sam Lind" userId="c71f13093309118a" providerId="LiveId" clId="{CC63FF6C-4F27-4940-9088-47FB18A8FAB3}" dt="2023-08-03T00:18:53.065" v="72" actId="2711"/>
          <ac:spMkLst>
            <pc:docMk/>
            <pc:sldMk cId="0" sldId="276"/>
            <ac:spMk id="413" creationId="{00000000-0000-0000-0000-000000000000}"/>
          </ac:spMkLst>
        </pc:spChg>
        <pc:spChg chg="mod">
          <ac:chgData name="Sam Lind" userId="c71f13093309118a" providerId="LiveId" clId="{CC63FF6C-4F27-4940-9088-47FB18A8FAB3}" dt="2023-08-03T00:18:45.913" v="71" actId="2711"/>
          <ac:spMkLst>
            <pc:docMk/>
            <pc:sldMk cId="0" sldId="276"/>
            <ac:spMk id="414" creationId="{00000000-0000-0000-0000-000000000000}"/>
          </ac:spMkLst>
        </pc:spChg>
      </pc:sldChg>
      <pc:sldChg chg="ord">
        <pc:chgData name="Sam Lind" userId="c71f13093309118a" providerId="LiveId" clId="{CC63FF6C-4F27-4940-9088-47FB18A8FAB3}" dt="2023-08-03T01:36:56.865" v="157"/>
        <pc:sldMkLst>
          <pc:docMk/>
          <pc:sldMk cId="0" sldId="283"/>
        </pc:sldMkLst>
      </pc:sldChg>
      <pc:sldChg chg="add del">
        <pc:chgData name="Sam Lind" userId="c71f13093309118a" providerId="LiveId" clId="{CC63FF6C-4F27-4940-9088-47FB18A8FAB3}" dt="2023-08-03T01:00:12.055" v="137" actId="47"/>
        <pc:sldMkLst>
          <pc:docMk/>
          <pc:sldMk cId="0" sldId="284"/>
        </pc:sldMkLst>
      </pc:sldChg>
      <pc:sldChg chg="add del">
        <pc:chgData name="Sam Lind" userId="c71f13093309118a" providerId="LiveId" clId="{CC63FF6C-4F27-4940-9088-47FB18A8FAB3}" dt="2023-08-03T01:00:13.282" v="138" actId="47"/>
        <pc:sldMkLst>
          <pc:docMk/>
          <pc:sldMk cId="0" sldId="285"/>
        </pc:sldMkLst>
      </pc:sldChg>
      <pc:sldChg chg="del">
        <pc:chgData name="Sam Lind" userId="c71f13093309118a" providerId="LiveId" clId="{CC63FF6C-4F27-4940-9088-47FB18A8FAB3}" dt="2023-08-03T00:59:47.870" v="131" actId="47"/>
        <pc:sldMkLst>
          <pc:docMk/>
          <pc:sldMk cId="0" sldId="286"/>
        </pc:sldMkLst>
      </pc:sldChg>
      <pc:sldChg chg="del">
        <pc:chgData name="Sam Lind" userId="c71f13093309118a" providerId="LiveId" clId="{CC63FF6C-4F27-4940-9088-47FB18A8FAB3}" dt="2023-08-03T00:59:49.278" v="132" actId="47"/>
        <pc:sldMkLst>
          <pc:docMk/>
          <pc:sldMk cId="0" sldId="287"/>
        </pc:sldMkLst>
      </pc:sldChg>
      <pc:sldChg chg="del">
        <pc:chgData name="Sam Lind" userId="c71f13093309118a" providerId="LiveId" clId="{CC63FF6C-4F27-4940-9088-47FB18A8FAB3}" dt="2023-08-03T00:59:53.469" v="133" actId="47"/>
        <pc:sldMkLst>
          <pc:docMk/>
          <pc:sldMk cId="0" sldId="288"/>
        </pc:sldMkLst>
      </pc:sldChg>
      <pc:sldChg chg="add del">
        <pc:chgData name="Sam Lind" userId="c71f13093309118a" providerId="LiveId" clId="{CC63FF6C-4F27-4940-9088-47FB18A8FAB3}" dt="2023-08-03T01:00:20.070" v="140" actId="47"/>
        <pc:sldMkLst>
          <pc:docMk/>
          <pc:sldMk cId="0" sldId="289"/>
        </pc:sldMkLst>
      </pc:sldChg>
      <pc:sldChg chg="addSp delSp modSp mod">
        <pc:chgData name="Sam Lind" userId="c71f13093309118a" providerId="LiveId" clId="{CC63FF6C-4F27-4940-9088-47FB18A8FAB3}" dt="2023-08-03T00:21:04.880" v="130" actId="14100"/>
        <pc:sldMkLst>
          <pc:docMk/>
          <pc:sldMk cId="2403681965" sldId="309"/>
        </pc:sldMkLst>
        <pc:spChg chg="add mod">
          <ac:chgData name="Sam Lind" userId="c71f13093309118a" providerId="LiveId" clId="{CC63FF6C-4F27-4940-9088-47FB18A8FAB3}" dt="2023-08-03T00:18:24.135" v="70" actId="1076"/>
          <ac:spMkLst>
            <pc:docMk/>
            <pc:sldMk cId="2403681965" sldId="309"/>
            <ac:spMk id="4" creationId="{C5F7DD1C-FF05-A6E4-6903-7F4CB9FE1489}"/>
          </ac:spMkLst>
        </pc:spChg>
        <pc:spChg chg="add del mod">
          <ac:chgData name="Sam Lind" userId="c71f13093309118a" providerId="LiveId" clId="{CC63FF6C-4F27-4940-9088-47FB18A8FAB3}" dt="2023-08-03T00:19:43.527" v="85"/>
          <ac:spMkLst>
            <pc:docMk/>
            <pc:sldMk cId="2403681965" sldId="309"/>
            <ac:spMk id="5" creationId="{3C3F5A01-8F8E-9ED4-A200-91E97AFCE213}"/>
          </ac:spMkLst>
        </pc:spChg>
        <pc:spChg chg="add del mod">
          <ac:chgData name="Sam Lind" userId="c71f13093309118a" providerId="LiveId" clId="{CC63FF6C-4F27-4940-9088-47FB18A8FAB3}" dt="2023-08-03T00:19:26.820" v="75"/>
          <ac:spMkLst>
            <pc:docMk/>
            <pc:sldMk cId="2403681965" sldId="309"/>
            <ac:spMk id="6" creationId="{94CFCF20-9295-0E3C-EA52-3F44862FB2B1}"/>
          </ac:spMkLst>
        </pc:spChg>
        <pc:spChg chg="add del mod">
          <ac:chgData name="Sam Lind" userId="c71f13093309118a" providerId="LiveId" clId="{CC63FF6C-4F27-4940-9088-47FB18A8FAB3}" dt="2023-08-03T00:19:35.528" v="79"/>
          <ac:spMkLst>
            <pc:docMk/>
            <pc:sldMk cId="2403681965" sldId="309"/>
            <ac:spMk id="7" creationId="{9BC4D437-DE3C-70C5-0966-1A60A56DCDA1}"/>
          </ac:spMkLst>
        </pc:spChg>
        <pc:spChg chg="add mod">
          <ac:chgData name="Sam Lind" userId="c71f13093309118a" providerId="LiveId" clId="{CC63FF6C-4F27-4940-9088-47FB18A8FAB3}" dt="2023-08-03T00:21:04.880" v="130" actId="14100"/>
          <ac:spMkLst>
            <pc:docMk/>
            <pc:sldMk cId="2403681965" sldId="309"/>
            <ac:spMk id="9" creationId="{091CADD5-EBB2-569C-EEAE-0DC8AB28F439}"/>
          </ac:spMkLst>
        </pc:spChg>
        <pc:picChg chg="add del mod">
          <ac:chgData name="Sam Lind" userId="c71f13093309118a" providerId="LiveId" clId="{CC63FF6C-4F27-4940-9088-47FB18A8FAB3}" dt="2023-08-03T00:11:59.501" v="5" actId="478"/>
          <ac:picMkLst>
            <pc:docMk/>
            <pc:sldMk cId="2403681965" sldId="309"/>
            <ac:picMk id="2" creationId="{65AB0AFB-DAE9-A40F-8A9E-C1FCB3931536}"/>
          </ac:picMkLst>
        </pc:picChg>
        <pc:picChg chg="mod">
          <ac:chgData name="Sam Lind" userId="c71f13093309118a" providerId="LiveId" clId="{CC63FF6C-4F27-4940-9088-47FB18A8FAB3}" dt="2023-08-03T00:11:19.971" v="2" actId="14100"/>
          <ac:picMkLst>
            <pc:docMk/>
            <pc:sldMk cId="2403681965" sldId="309"/>
            <ac:picMk id="3" creationId="{459F5391-778B-BAC3-8493-3035B0E5E58A}"/>
          </ac:picMkLst>
        </pc:picChg>
        <pc:picChg chg="add del mod">
          <ac:chgData name="Sam Lind" userId="c71f13093309118a" providerId="LiveId" clId="{CC63FF6C-4F27-4940-9088-47FB18A8FAB3}" dt="2023-08-03T00:19:43.515" v="83" actId="478"/>
          <ac:picMkLst>
            <pc:docMk/>
            <pc:sldMk cId="2403681965" sldId="309"/>
            <ac:picMk id="8" creationId="{F39C5605-7C24-7241-8B69-D6E2D3BE1879}"/>
          </ac:picMkLst>
        </pc:picChg>
      </pc:sldChg>
      <pc:sldChg chg="modNotesTx">
        <pc:chgData name="Sam Lind" userId="c71f13093309118a" providerId="LiveId" clId="{CC63FF6C-4F27-4940-9088-47FB18A8FAB3}" dt="2023-08-03T01:15:41.707" v="155" actId="5793"/>
        <pc:sldMkLst>
          <pc:docMk/>
          <pc:sldMk cId="1192002682" sldId="310"/>
        </pc:sldMkLst>
      </pc:sldChg>
      <pc:sldMasterChg chg="addSldLayout delSldLayout">
        <pc:chgData name="Sam Lind" userId="c71f13093309118a" providerId="LiveId" clId="{CC63FF6C-4F27-4940-9088-47FB18A8FAB3}" dt="2023-08-03T01:00:12.055" v="137" actId="47"/>
        <pc:sldMasterMkLst>
          <pc:docMk/>
          <pc:sldMasterMk cId="0" sldId="2147483648"/>
        </pc:sldMasterMkLst>
        <pc:sldLayoutChg chg="add del">
          <pc:chgData name="Sam Lind" userId="c71f13093309118a" providerId="LiveId" clId="{CC63FF6C-4F27-4940-9088-47FB18A8FAB3}" dt="2023-08-03T01:00:12.055" v="137" actId="47"/>
          <pc:sldLayoutMkLst>
            <pc:docMk/>
            <pc:sldMasterMk cId="0" sldId="2147483648"/>
            <pc:sldLayoutMk cId="0" sldId="2147483665"/>
          </pc:sldLayoutMkLst>
        </pc:sldLayoutChg>
      </pc:sldMasterChg>
    </pc:docChg>
  </pc:docChgLst>
  <pc:docChgLst>
    <pc:chgData name="Lori Girton" userId="14923dec2c20f517" providerId="Windows Live" clId="Web-{04412840-9220-4F75-A35E-1E0190F0799F}"/>
    <pc:docChg chg="modSld">
      <pc:chgData name="Lori Girton" userId="14923dec2c20f517" providerId="Windows Live" clId="Web-{04412840-9220-4F75-A35E-1E0190F0799F}" dt="2023-08-02T21:59:13.839" v="10" actId="14100"/>
      <pc:docMkLst>
        <pc:docMk/>
      </pc:docMkLst>
      <pc:sldChg chg="addSp delSp modSp">
        <pc:chgData name="Lori Girton" userId="14923dec2c20f517" providerId="Windows Live" clId="Web-{04412840-9220-4F75-A35E-1E0190F0799F}" dt="2023-08-02T21:59:13.839" v="10" actId="14100"/>
        <pc:sldMkLst>
          <pc:docMk/>
          <pc:sldMk cId="0" sldId="262"/>
        </pc:sldMkLst>
        <pc:spChg chg="del mod">
          <ac:chgData name="Lori Girton" userId="14923dec2c20f517" providerId="Windows Live" clId="Web-{04412840-9220-4F75-A35E-1E0190F0799F}" dt="2023-08-02T21:59:09.979" v="9"/>
          <ac:spMkLst>
            <pc:docMk/>
            <pc:sldMk cId="0" sldId="262"/>
            <ac:spMk id="307" creationId="{00000000-0000-0000-0000-000000000000}"/>
          </ac:spMkLst>
        </pc:spChg>
        <pc:picChg chg="add mod">
          <ac:chgData name="Lori Girton" userId="14923dec2c20f517" providerId="Windows Live" clId="Web-{04412840-9220-4F75-A35E-1E0190F0799F}" dt="2023-08-02T21:59:13.839" v="10" actId="14100"/>
          <ac:picMkLst>
            <pc:docMk/>
            <pc:sldMk cId="0" sldId="262"/>
            <ac:picMk id="2" creationId="{B7D39330-333A-A96A-3695-4BCAFC563ED3}"/>
          </ac:picMkLst>
        </pc:picChg>
        <pc:picChg chg="add mod">
          <ac:chgData name="Lori Girton" userId="14923dec2c20f517" providerId="Windows Live" clId="Web-{04412840-9220-4F75-A35E-1E0190F0799F}" dt="2023-08-02T21:58:52.729" v="7" actId="14100"/>
          <ac:picMkLst>
            <pc:docMk/>
            <pc:sldMk cId="0" sldId="262"/>
            <ac:picMk id="3" creationId="{9454E387-4E54-44BD-0FF1-948BBB1E49FF}"/>
          </ac:picMkLst>
        </pc:picChg>
      </pc:sldChg>
    </pc:docChg>
  </pc:docChgLst>
  <pc:docChgLst>
    <pc:chgData name="Jeremy Magee" userId="54b62a32ee7be8e2" providerId="Windows Live" clId="Web-{063EB950-E675-445E-B1B5-69081BE6BABD}"/>
    <pc:docChg chg="modSld">
      <pc:chgData name="Jeremy Magee" userId="54b62a32ee7be8e2" providerId="Windows Live" clId="Web-{063EB950-E675-445E-B1B5-69081BE6BABD}" dt="2023-08-03T01:03:35.986" v="177" actId="14100"/>
      <pc:docMkLst>
        <pc:docMk/>
      </pc:docMkLst>
      <pc:sldChg chg="modSp">
        <pc:chgData name="Jeremy Magee" userId="54b62a32ee7be8e2" providerId="Windows Live" clId="Web-{063EB950-E675-445E-B1B5-69081BE6BABD}" dt="2023-08-03T00:17:26.829" v="135" actId="20577"/>
        <pc:sldMkLst>
          <pc:docMk/>
          <pc:sldMk cId="0" sldId="270"/>
        </pc:sldMkLst>
        <pc:spChg chg="mod">
          <ac:chgData name="Jeremy Magee" userId="54b62a32ee7be8e2" providerId="Windows Live" clId="Web-{063EB950-E675-445E-B1B5-69081BE6BABD}" dt="2023-08-03T00:17:06.110" v="131" actId="20577"/>
          <ac:spMkLst>
            <pc:docMk/>
            <pc:sldMk cId="0" sldId="270"/>
            <ac:spMk id="369" creationId="{00000000-0000-0000-0000-000000000000}"/>
          </ac:spMkLst>
        </pc:spChg>
        <pc:spChg chg="mod">
          <ac:chgData name="Jeremy Magee" userId="54b62a32ee7be8e2" providerId="Windows Live" clId="Web-{063EB950-E675-445E-B1B5-69081BE6BABD}" dt="2023-08-03T00:17:26.829" v="135" actId="20577"/>
          <ac:spMkLst>
            <pc:docMk/>
            <pc:sldMk cId="0" sldId="270"/>
            <ac:spMk id="371" creationId="{00000000-0000-0000-0000-000000000000}"/>
          </ac:spMkLst>
        </pc:spChg>
      </pc:sldChg>
      <pc:sldChg chg="modSp">
        <pc:chgData name="Jeremy Magee" userId="54b62a32ee7be8e2" providerId="Windows Live" clId="Web-{063EB950-E675-445E-B1B5-69081BE6BABD}" dt="2023-08-03T00:18:54.144" v="138" actId="20577"/>
        <pc:sldMkLst>
          <pc:docMk/>
          <pc:sldMk cId="0" sldId="272"/>
        </pc:sldMkLst>
        <pc:spChg chg="mod">
          <ac:chgData name="Jeremy Magee" userId="54b62a32ee7be8e2" providerId="Windows Live" clId="Web-{063EB950-E675-445E-B1B5-69081BE6BABD}" dt="2023-08-03T00:18:42.659" v="136" actId="20577"/>
          <ac:spMkLst>
            <pc:docMk/>
            <pc:sldMk cId="0" sldId="272"/>
            <ac:spMk id="384" creationId="{00000000-0000-0000-0000-000000000000}"/>
          </ac:spMkLst>
        </pc:spChg>
        <pc:spChg chg="mod">
          <ac:chgData name="Jeremy Magee" userId="54b62a32ee7be8e2" providerId="Windows Live" clId="Web-{063EB950-E675-445E-B1B5-69081BE6BABD}" dt="2023-08-03T00:18:54.144" v="138" actId="20577"/>
          <ac:spMkLst>
            <pc:docMk/>
            <pc:sldMk cId="0" sldId="272"/>
            <ac:spMk id="385" creationId="{00000000-0000-0000-0000-000000000000}"/>
          </ac:spMkLst>
        </pc:spChg>
      </pc:sldChg>
      <pc:sldChg chg="modSp">
        <pc:chgData name="Jeremy Magee" userId="54b62a32ee7be8e2" providerId="Windows Live" clId="Web-{063EB950-E675-445E-B1B5-69081BE6BABD}" dt="2023-08-03T00:19:16.723" v="139" actId="20577"/>
        <pc:sldMkLst>
          <pc:docMk/>
          <pc:sldMk cId="0" sldId="273"/>
        </pc:sldMkLst>
        <pc:spChg chg="mod">
          <ac:chgData name="Jeremy Magee" userId="54b62a32ee7be8e2" providerId="Windows Live" clId="Web-{063EB950-E675-445E-B1B5-69081BE6BABD}" dt="2023-08-03T00:19:16.723" v="139" actId="20577"/>
          <ac:spMkLst>
            <pc:docMk/>
            <pc:sldMk cId="0" sldId="273"/>
            <ac:spMk id="392" creationId="{00000000-0000-0000-0000-000000000000}"/>
          </ac:spMkLst>
        </pc:spChg>
      </pc:sldChg>
      <pc:sldChg chg="modSp">
        <pc:chgData name="Jeremy Magee" userId="54b62a32ee7be8e2" providerId="Windows Live" clId="Web-{063EB950-E675-445E-B1B5-69081BE6BABD}" dt="2023-08-03T00:20:14.083" v="146" actId="20577"/>
        <pc:sldMkLst>
          <pc:docMk/>
          <pc:sldMk cId="0" sldId="274"/>
        </pc:sldMkLst>
        <pc:spChg chg="mod">
          <ac:chgData name="Jeremy Magee" userId="54b62a32ee7be8e2" providerId="Windows Live" clId="Web-{063EB950-E675-445E-B1B5-69081BE6BABD}" dt="2023-08-03T00:20:14.083" v="146" actId="20577"/>
          <ac:spMkLst>
            <pc:docMk/>
            <pc:sldMk cId="0" sldId="274"/>
            <ac:spMk id="399" creationId="{00000000-0000-0000-0000-000000000000}"/>
          </ac:spMkLst>
        </pc:spChg>
      </pc:sldChg>
      <pc:sldChg chg="modSp">
        <pc:chgData name="Jeremy Magee" userId="54b62a32ee7be8e2" providerId="Windows Live" clId="Web-{063EB950-E675-445E-B1B5-69081BE6BABD}" dt="2023-08-03T00:20:41.506" v="147" actId="20577"/>
        <pc:sldMkLst>
          <pc:docMk/>
          <pc:sldMk cId="0" sldId="280"/>
        </pc:sldMkLst>
        <pc:spChg chg="mod">
          <ac:chgData name="Jeremy Magee" userId="54b62a32ee7be8e2" providerId="Windows Live" clId="Web-{063EB950-E675-445E-B1B5-69081BE6BABD}" dt="2023-08-03T00:20:41.506" v="147" actId="20577"/>
          <ac:spMkLst>
            <pc:docMk/>
            <pc:sldMk cId="0" sldId="280"/>
            <ac:spMk id="438" creationId="{00000000-0000-0000-0000-000000000000}"/>
          </ac:spMkLst>
        </pc:spChg>
      </pc:sldChg>
      <pc:sldChg chg="modSp">
        <pc:chgData name="Jeremy Magee" userId="54b62a32ee7be8e2" providerId="Windows Live" clId="Web-{063EB950-E675-445E-B1B5-69081BE6BABD}" dt="2023-08-03T00:21:32.898" v="148" actId="20577"/>
        <pc:sldMkLst>
          <pc:docMk/>
          <pc:sldMk cId="0" sldId="283"/>
        </pc:sldMkLst>
        <pc:spChg chg="mod">
          <ac:chgData name="Jeremy Magee" userId="54b62a32ee7be8e2" providerId="Windows Live" clId="Web-{063EB950-E675-445E-B1B5-69081BE6BABD}" dt="2023-08-03T00:21:32.898" v="148" actId="20577"/>
          <ac:spMkLst>
            <pc:docMk/>
            <pc:sldMk cId="0" sldId="283"/>
            <ac:spMk id="459" creationId="{00000000-0000-0000-0000-000000000000}"/>
          </ac:spMkLst>
        </pc:spChg>
      </pc:sldChg>
      <pc:sldChg chg="modSp">
        <pc:chgData name="Jeremy Magee" userId="54b62a32ee7be8e2" providerId="Windows Live" clId="Web-{063EB950-E675-445E-B1B5-69081BE6BABD}" dt="2023-08-03T00:44:54.492" v="172" actId="20577"/>
        <pc:sldMkLst>
          <pc:docMk/>
          <pc:sldMk cId="0" sldId="286"/>
        </pc:sldMkLst>
        <pc:spChg chg="mod">
          <ac:chgData name="Jeremy Magee" userId="54b62a32ee7be8e2" providerId="Windows Live" clId="Web-{063EB950-E675-445E-B1B5-69081BE6BABD}" dt="2023-08-03T00:44:54.492" v="172" actId="20577"/>
          <ac:spMkLst>
            <pc:docMk/>
            <pc:sldMk cId="0" sldId="286"/>
            <ac:spMk id="489" creationId="{00000000-0000-0000-0000-000000000000}"/>
          </ac:spMkLst>
        </pc:spChg>
      </pc:sldChg>
      <pc:sldChg chg="modSp">
        <pc:chgData name="Jeremy Magee" userId="54b62a32ee7be8e2" providerId="Windows Live" clId="Web-{063EB950-E675-445E-B1B5-69081BE6BABD}" dt="2023-08-03T01:03:35.986" v="177" actId="14100"/>
        <pc:sldMkLst>
          <pc:docMk/>
          <pc:sldMk cId="1192002682" sldId="310"/>
        </pc:sldMkLst>
        <pc:spChg chg="mod">
          <ac:chgData name="Jeremy Magee" userId="54b62a32ee7be8e2" providerId="Windows Live" clId="Web-{063EB950-E675-445E-B1B5-69081BE6BABD}" dt="2023-08-03T01:03:35.986" v="177" actId="14100"/>
          <ac:spMkLst>
            <pc:docMk/>
            <pc:sldMk cId="1192002682" sldId="310"/>
            <ac:spMk id="14" creationId="{2C9D17DA-749D-E2D9-3668-ED0955D3F952}"/>
          </ac:spMkLst>
        </pc:spChg>
      </pc:sldChg>
    </pc:docChg>
  </pc:docChgLst>
  <pc:docChgLst>
    <pc:chgData name="Jeremy Magee" userId="54b62a32ee7be8e2" providerId="Windows Live" clId="Web-{D7E269AE-0D74-46FB-A8B2-1145AAABF788}"/>
    <pc:docChg chg="modSld">
      <pc:chgData name="Jeremy Magee" userId="54b62a32ee7be8e2" providerId="Windows Live" clId="Web-{D7E269AE-0D74-46FB-A8B2-1145AAABF788}" dt="2023-08-03T01:17:50.761" v="24" actId="1076"/>
      <pc:docMkLst>
        <pc:docMk/>
      </pc:docMkLst>
      <pc:sldChg chg="addSp modSp">
        <pc:chgData name="Jeremy Magee" userId="54b62a32ee7be8e2" providerId="Windows Live" clId="Web-{D7E269AE-0D74-46FB-A8B2-1145AAABF788}" dt="2023-08-03T01:17:50.761" v="24" actId="1076"/>
        <pc:sldMkLst>
          <pc:docMk/>
          <pc:sldMk cId="0" sldId="269"/>
        </pc:sldMkLst>
        <pc:spChg chg="add mod">
          <ac:chgData name="Jeremy Magee" userId="54b62a32ee7be8e2" providerId="Windows Live" clId="Web-{D7E269AE-0D74-46FB-A8B2-1145AAABF788}" dt="2023-08-03T01:17:50.761" v="24" actId="1076"/>
          <ac:spMkLst>
            <pc:docMk/>
            <pc:sldMk cId="0" sldId="269"/>
            <ac:spMk id="2" creationId="{C2745181-540D-80F0-5688-1D9886762733}"/>
          </ac:spMkLst>
        </pc:spChg>
        <pc:spChg chg="mod">
          <ac:chgData name="Jeremy Magee" userId="54b62a32ee7be8e2" providerId="Windows Live" clId="Web-{D7E269AE-0D74-46FB-A8B2-1145AAABF788}" dt="2023-08-03T01:14:19.911" v="0" actId="1076"/>
          <ac:spMkLst>
            <pc:docMk/>
            <pc:sldMk cId="0" sldId="269"/>
            <ac:spMk id="12" creationId="{3740D9B3-08A0-6CCD-27B2-DCDF2F9A64B5}"/>
          </ac:spMkLst>
        </pc:spChg>
        <pc:spChg chg="mod">
          <ac:chgData name="Jeremy Magee" userId="54b62a32ee7be8e2" providerId="Windows Live" clId="Web-{D7E269AE-0D74-46FB-A8B2-1145AAABF788}" dt="2023-08-03T01:14:35.802" v="2" actId="20577"/>
          <ac:spMkLst>
            <pc:docMk/>
            <pc:sldMk cId="0" sldId="269"/>
            <ac:spMk id="362" creationId="{00000000-0000-0000-0000-000000000000}"/>
          </ac:spMkLst>
        </pc:spChg>
      </pc:sldChg>
    </pc:docChg>
  </pc:docChgLst>
  <pc:docChgLst>
    <pc:chgData name="Lori Girton" userId="14923dec2c20f517" providerId="Windows Live" clId="Web-{0AFADB1E-E047-4DC2-A60B-6D66E682E484}"/>
    <pc:docChg chg="addSld delSld modSld sldOrd">
      <pc:chgData name="Lori Girton" userId="14923dec2c20f517" providerId="Windows Live" clId="Web-{0AFADB1E-E047-4DC2-A60B-6D66E682E484}" dt="2023-08-03T01:36:07.418" v="557" actId="20577"/>
      <pc:docMkLst>
        <pc:docMk/>
      </pc:docMkLst>
      <pc:sldChg chg="modNotes">
        <pc:chgData name="Lori Girton" userId="14923dec2c20f517" providerId="Windows Live" clId="Web-{0AFADB1E-E047-4DC2-A60B-6D66E682E484}" dt="2023-08-03T01:15:19.791" v="549"/>
        <pc:sldMkLst>
          <pc:docMk/>
          <pc:sldMk cId="0" sldId="256"/>
        </pc:sldMkLst>
      </pc:sldChg>
      <pc:sldChg chg="modNotes">
        <pc:chgData name="Lori Girton" userId="14923dec2c20f517" providerId="Windows Live" clId="Web-{0AFADB1E-E047-4DC2-A60B-6D66E682E484}" dt="2023-08-03T01:15:25.197" v="553"/>
        <pc:sldMkLst>
          <pc:docMk/>
          <pc:sldMk cId="0" sldId="257"/>
        </pc:sldMkLst>
      </pc:sldChg>
      <pc:sldChg chg="modNotes">
        <pc:chgData name="Lori Girton" userId="14923dec2c20f517" providerId="Windows Live" clId="Web-{0AFADB1E-E047-4DC2-A60B-6D66E682E484}" dt="2023-08-03T01:15:26.401" v="556"/>
        <pc:sldMkLst>
          <pc:docMk/>
          <pc:sldMk cId="0" sldId="258"/>
        </pc:sldMkLst>
      </pc:sldChg>
      <pc:sldChg chg="addSp delSp modSp ord">
        <pc:chgData name="Lori Girton" userId="14923dec2c20f517" providerId="Windows Live" clId="Web-{0AFADB1E-E047-4DC2-A60B-6D66E682E484}" dt="2023-08-03T00:13:54.006" v="448"/>
        <pc:sldMkLst>
          <pc:docMk/>
          <pc:sldMk cId="0" sldId="263"/>
        </pc:sldMkLst>
        <pc:spChg chg="add del mod">
          <ac:chgData name="Lori Girton" userId="14923dec2c20f517" providerId="Windows Live" clId="Web-{0AFADB1E-E047-4DC2-A60B-6D66E682E484}" dt="2023-08-03T00:00:23.500" v="442"/>
          <ac:spMkLst>
            <pc:docMk/>
            <pc:sldMk cId="0" sldId="263"/>
            <ac:spMk id="3" creationId="{92009A49-17CD-43C8-C2B7-6D4F5678AD06}"/>
          </ac:spMkLst>
        </pc:spChg>
        <pc:spChg chg="add del mod">
          <ac:chgData name="Lori Girton" userId="14923dec2c20f517" providerId="Windows Live" clId="Web-{0AFADB1E-E047-4DC2-A60B-6D66E682E484}" dt="2023-08-03T00:00:21.063" v="441"/>
          <ac:spMkLst>
            <pc:docMk/>
            <pc:sldMk cId="0" sldId="263"/>
            <ac:spMk id="5" creationId="{176629A0-EC54-4172-B370-B4D09EF9FD7B}"/>
          </ac:spMkLst>
        </pc:spChg>
        <pc:spChg chg="mod">
          <ac:chgData name="Lori Girton" userId="14923dec2c20f517" providerId="Windows Live" clId="Web-{0AFADB1E-E047-4DC2-A60B-6D66E682E484}" dt="2023-08-03T00:00:35.094" v="444" actId="1076"/>
          <ac:spMkLst>
            <pc:docMk/>
            <pc:sldMk cId="0" sldId="263"/>
            <ac:spMk id="314" creationId="{00000000-0000-0000-0000-000000000000}"/>
          </ac:spMkLst>
        </pc:spChg>
        <pc:spChg chg="del">
          <ac:chgData name="Lori Girton" userId="14923dec2c20f517" providerId="Windows Live" clId="Web-{0AFADB1E-E047-4DC2-A60B-6D66E682E484}" dt="2023-08-03T00:00:16.547" v="439"/>
          <ac:spMkLst>
            <pc:docMk/>
            <pc:sldMk cId="0" sldId="263"/>
            <ac:spMk id="315" creationId="{00000000-0000-0000-0000-000000000000}"/>
          </ac:spMkLst>
        </pc:spChg>
        <pc:spChg chg="mod">
          <ac:chgData name="Lori Girton" userId="14923dec2c20f517" providerId="Windows Live" clId="Web-{0AFADB1E-E047-4DC2-A60B-6D66E682E484}" dt="2023-08-03T00:00:27.844" v="443" actId="1076"/>
          <ac:spMkLst>
            <pc:docMk/>
            <pc:sldMk cId="0" sldId="263"/>
            <ac:spMk id="318" creationId="{00000000-0000-0000-0000-000000000000}"/>
          </ac:spMkLst>
        </pc:spChg>
        <pc:spChg chg="del">
          <ac:chgData name="Lori Girton" userId="14923dec2c20f517" providerId="Windows Live" clId="Web-{0AFADB1E-E047-4DC2-A60B-6D66E682E484}" dt="2023-08-03T00:00:18.328" v="440"/>
          <ac:spMkLst>
            <pc:docMk/>
            <pc:sldMk cId="0" sldId="263"/>
            <ac:spMk id="320" creationId="{00000000-0000-0000-0000-000000000000}"/>
          </ac:spMkLst>
        </pc:spChg>
      </pc:sldChg>
      <pc:sldChg chg="del">
        <pc:chgData name="Lori Girton" userId="14923dec2c20f517" providerId="Windows Live" clId="Web-{0AFADB1E-E047-4DC2-A60B-6D66E682E484}" dt="2023-08-02T23:40:19.203" v="45"/>
        <pc:sldMkLst>
          <pc:docMk/>
          <pc:sldMk cId="0" sldId="265"/>
        </pc:sldMkLst>
      </pc:sldChg>
      <pc:sldChg chg="del">
        <pc:chgData name="Lori Girton" userId="14923dec2c20f517" providerId="Windows Live" clId="Web-{0AFADB1E-E047-4DC2-A60B-6D66E682E484}" dt="2023-08-02T23:40:13.921" v="44"/>
        <pc:sldMkLst>
          <pc:docMk/>
          <pc:sldMk cId="0" sldId="266"/>
        </pc:sldMkLst>
      </pc:sldChg>
      <pc:sldChg chg="modNotes">
        <pc:chgData name="Lori Girton" userId="14923dec2c20f517" providerId="Windows Live" clId="Web-{0AFADB1E-E047-4DC2-A60B-6D66E682E484}" dt="2023-08-03T01:10:54.300" v="540"/>
        <pc:sldMkLst>
          <pc:docMk/>
          <pc:sldMk cId="0" sldId="270"/>
        </pc:sldMkLst>
      </pc:sldChg>
      <pc:sldChg chg="modNotes">
        <pc:chgData name="Lori Girton" userId="14923dec2c20f517" providerId="Windows Live" clId="Web-{0AFADB1E-E047-4DC2-A60B-6D66E682E484}" dt="2023-08-03T01:10:57.706" v="543"/>
        <pc:sldMkLst>
          <pc:docMk/>
          <pc:sldMk cId="0" sldId="271"/>
        </pc:sldMkLst>
      </pc:sldChg>
      <pc:sldChg chg="modNotes">
        <pc:chgData name="Lori Girton" userId="14923dec2c20f517" providerId="Windows Live" clId="Web-{0AFADB1E-E047-4DC2-A60B-6D66E682E484}" dt="2023-08-03T01:11:03.800" v="546"/>
        <pc:sldMkLst>
          <pc:docMk/>
          <pc:sldMk cId="0" sldId="272"/>
        </pc:sldMkLst>
      </pc:sldChg>
      <pc:sldChg chg="modNotes">
        <pc:chgData name="Lori Girton" userId="14923dec2c20f517" providerId="Windows Live" clId="Web-{0AFADB1E-E047-4DC2-A60B-6D66E682E484}" dt="2023-08-03T01:10:42.784" v="535"/>
        <pc:sldMkLst>
          <pc:docMk/>
          <pc:sldMk cId="0" sldId="273"/>
        </pc:sldMkLst>
      </pc:sldChg>
      <pc:sldChg chg="modNotes">
        <pc:chgData name="Lori Girton" userId="14923dec2c20f517" providerId="Windows Live" clId="Web-{0AFADB1E-E047-4DC2-A60B-6D66E682E484}" dt="2023-08-03T01:10:46.831" v="538"/>
        <pc:sldMkLst>
          <pc:docMk/>
          <pc:sldMk cId="0" sldId="274"/>
        </pc:sldMkLst>
      </pc:sldChg>
      <pc:sldChg chg="modSp">
        <pc:chgData name="Lori Girton" userId="14923dec2c20f517" providerId="Windows Live" clId="Web-{0AFADB1E-E047-4DC2-A60B-6D66E682E484}" dt="2023-08-03T01:36:07.418" v="557" actId="20577"/>
        <pc:sldMkLst>
          <pc:docMk/>
          <pc:sldMk cId="0" sldId="278"/>
        </pc:sldMkLst>
        <pc:spChg chg="mod">
          <ac:chgData name="Lori Girton" userId="14923dec2c20f517" providerId="Windows Live" clId="Web-{0AFADB1E-E047-4DC2-A60B-6D66E682E484}" dt="2023-08-03T01:36:07.418" v="557" actId="20577"/>
          <ac:spMkLst>
            <pc:docMk/>
            <pc:sldMk cId="0" sldId="278"/>
            <ac:spMk id="3" creationId="{8E1A5B9E-4893-2149-CE45-7408799E4CE9}"/>
          </ac:spMkLst>
        </pc:spChg>
      </pc:sldChg>
      <pc:sldChg chg="ord">
        <pc:chgData name="Lori Girton" userId="14923dec2c20f517" providerId="Windows Live" clId="Web-{0AFADB1E-E047-4DC2-A60B-6D66E682E484}" dt="2023-08-02T23:55:37.774" v="424"/>
        <pc:sldMkLst>
          <pc:docMk/>
          <pc:sldMk cId="0" sldId="280"/>
        </pc:sldMkLst>
      </pc:sldChg>
      <pc:sldChg chg="modSp">
        <pc:chgData name="Lori Girton" userId="14923dec2c20f517" providerId="Windows Live" clId="Web-{0AFADB1E-E047-4DC2-A60B-6D66E682E484}" dt="2023-08-03T01:04:37.680" v="531" actId="20577"/>
        <pc:sldMkLst>
          <pc:docMk/>
          <pc:sldMk cId="0" sldId="285"/>
        </pc:sldMkLst>
        <pc:spChg chg="mod">
          <ac:chgData name="Lori Girton" userId="14923dec2c20f517" providerId="Windows Live" clId="Web-{0AFADB1E-E047-4DC2-A60B-6D66E682E484}" dt="2023-08-03T01:04:37.680" v="531" actId="20577"/>
          <ac:spMkLst>
            <pc:docMk/>
            <pc:sldMk cId="0" sldId="285"/>
            <ac:spMk id="484" creationId="{00000000-0000-0000-0000-000000000000}"/>
          </ac:spMkLst>
        </pc:spChg>
      </pc:sldChg>
      <pc:sldChg chg="delSp modSp mod modClrScheme chgLayout">
        <pc:chgData name="Lori Girton" userId="14923dec2c20f517" providerId="Windows Live" clId="Web-{0AFADB1E-E047-4DC2-A60B-6D66E682E484}" dt="2023-08-02T23:57:57.872" v="438" actId="14100"/>
        <pc:sldMkLst>
          <pc:docMk/>
          <pc:sldMk cId="501021698" sldId="308"/>
        </pc:sldMkLst>
        <pc:spChg chg="del">
          <ac:chgData name="Lori Girton" userId="14923dec2c20f517" providerId="Windows Live" clId="Web-{0AFADB1E-E047-4DC2-A60B-6D66E682E484}" dt="2023-08-02T23:56:27.197" v="425"/>
          <ac:spMkLst>
            <pc:docMk/>
            <pc:sldMk cId="501021698" sldId="308"/>
            <ac:spMk id="2" creationId="{0F8E24B0-B7B5-D32E-63AB-189FF6C4F924}"/>
          </ac:spMkLst>
        </pc:spChg>
        <pc:picChg chg="mod modCrop">
          <ac:chgData name="Lori Girton" userId="14923dec2c20f517" providerId="Windows Live" clId="Web-{0AFADB1E-E047-4DC2-A60B-6D66E682E484}" dt="2023-08-02T23:57:57.872" v="438" actId="14100"/>
          <ac:picMkLst>
            <pc:docMk/>
            <pc:sldMk cId="501021698" sldId="308"/>
            <ac:picMk id="5" creationId="{01EC779B-80F2-8CA0-30A7-9960490404D6}"/>
          </ac:picMkLst>
        </pc:picChg>
      </pc:sldChg>
      <pc:sldChg chg="delSp modSp mod modClrScheme chgLayout">
        <pc:chgData name="Lori Girton" userId="14923dec2c20f517" providerId="Windows Live" clId="Web-{0AFADB1E-E047-4DC2-A60B-6D66E682E484}" dt="2023-08-02T23:57:01.198" v="432" actId="14100"/>
        <pc:sldMkLst>
          <pc:docMk/>
          <pc:sldMk cId="2403681965" sldId="309"/>
        </pc:sldMkLst>
        <pc:spChg chg="del">
          <ac:chgData name="Lori Girton" userId="14923dec2c20f517" providerId="Windows Live" clId="Web-{0AFADB1E-E047-4DC2-A60B-6D66E682E484}" dt="2023-08-02T23:56:44.151" v="429"/>
          <ac:spMkLst>
            <pc:docMk/>
            <pc:sldMk cId="2403681965" sldId="309"/>
            <ac:spMk id="2" creationId="{D91405BF-D581-A604-227B-F21E56F7B10C}"/>
          </ac:spMkLst>
        </pc:spChg>
        <pc:picChg chg="mod">
          <ac:chgData name="Lori Girton" userId="14923dec2c20f517" providerId="Windows Live" clId="Web-{0AFADB1E-E047-4DC2-A60B-6D66E682E484}" dt="2023-08-02T23:57:01.198" v="432" actId="14100"/>
          <ac:picMkLst>
            <pc:docMk/>
            <pc:sldMk cId="2403681965" sldId="309"/>
            <ac:picMk id="3" creationId="{459F5391-778B-BAC3-8493-3035B0E5E58A}"/>
          </ac:picMkLst>
        </pc:picChg>
      </pc:sldChg>
      <pc:sldChg chg="addSp delSp modSp new mod modClrScheme chgLayout">
        <pc:chgData name="Lori Girton" userId="14923dec2c20f517" providerId="Windows Live" clId="Web-{0AFADB1E-E047-4DC2-A60B-6D66E682E484}" dt="2023-08-03T00:58:57.124" v="526" actId="20577"/>
        <pc:sldMkLst>
          <pc:docMk/>
          <pc:sldMk cId="1192002682" sldId="310"/>
        </pc:sldMkLst>
        <pc:spChg chg="mod ord">
          <ac:chgData name="Lori Girton" userId="14923dec2c20f517" providerId="Windows Live" clId="Web-{0AFADB1E-E047-4DC2-A60B-6D66E682E484}" dt="2023-08-03T00:57:54.592" v="522" actId="20577"/>
          <ac:spMkLst>
            <pc:docMk/>
            <pc:sldMk cId="1192002682" sldId="310"/>
            <ac:spMk id="2" creationId="{025DCFDC-F060-9F99-5C0D-884C2592DB9F}"/>
          </ac:spMkLst>
        </pc:spChg>
        <pc:spChg chg="del">
          <ac:chgData name="Lori Girton" userId="14923dec2c20f517" providerId="Windows Live" clId="Web-{0AFADB1E-E047-4DC2-A60B-6D66E682E484}" dt="2023-08-02T23:33:27.817" v="1"/>
          <ac:spMkLst>
            <pc:docMk/>
            <pc:sldMk cId="1192002682" sldId="310"/>
            <ac:spMk id="3" creationId="{7007B484-CFC6-738F-98FA-07B3F3A413AD}"/>
          </ac:spMkLst>
        </pc:spChg>
        <pc:spChg chg="del">
          <ac:chgData name="Lori Girton" userId="14923dec2c20f517" providerId="Windows Live" clId="Web-{0AFADB1E-E047-4DC2-A60B-6D66E682E484}" dt="2023-08-02T23:33:27.817" v="1"/>
          <ac:spMkLst>
            <pc:docMk/>
            <pc:sldMk cId="1192002682" sldId="310"/>
            <ac:spMk id="4" creationId="{3BF9AC5C-3648-DE6F-6C84-6F2BA76F9FF5}"/>
          </ac:spMkLst>
        </pc:spChg>
        <pc:spChg chg="add mod ord">
          <ac:chgData name="Lori Girton" userId="14923dec2c20f517" providerId="Windows Live" clId="Web-{0AFADB1E-E047-4DC2-A60B-6D66E682E484}" dt="2023-08-03T00:11:15.018" v="447" actId="20577"/>
          <ac:spMkLst>
            <pc:docMk/>
            <pc:sldMk cId="1192002682" sldId="310"/>
            <ac:spMk id="5" creationId="{5F4ED7EA-8714-5961-4FEC-4190CD55AB69}"/>
          </ac:spMkLst>
        </pc:spChg>
        <pc:spChg chg="add mod ord">
          <ac:chgData name="Lori Girton" userId="14923dec2c20f517" providerId="Windows Live" clId="Web-{0AFADB1E-E047-4DC2-A60B-6D66E682E484}" dt="2023-08-03T00:11:07.377" v="446" actId="20577"/>
          <ac:spMkLst>
            <pc:docMk/>
            <pc:sldMk cId="1192002682" sldId="310"/>
            <ac:spMk id="6" creationId="{B0E0ABA1-E1B8-E263-3550-4381483F8193}"/>
          </ac:spMkLst>
        </pc:spChg>
        <pc:spChg chg="add mod ord">
          <ac:chgData name="Lori Girton" userId="14923dec2c20f517" providerId="Windows Live" clId="Web-{0AFADB1E-E047-4DC2-A60B-6D66E682E484}" dt="2023-08-02T23:38:03.058" v="38" actId="1076"/>
          <ac:spMkLst>
            <pc:docMk/>
            <pc:sldMk cId="1192002682" sldId="310"/>
            <ac:spMk id="7" creationId="{0F36F5BC-780E-F883-47FA-42176195030D}"/>
          </ac:spMkLst>
        </pc:spChg>
        <pc:spChg chg="add mod ord">
          <ac:chgData name="Lori Girton" userId="14923dec2c20f517" providerId="Windows Live" clId="Web-{0AFADB1E-E047-4DC2-A60B-6D66E682E484}" dt="2023-08-02T23:34:34.069" v="16" actId="1076"/>
          <ac:spMkLst>
            <pc:docMk/>
            <pc:sldMk cId="1192002682" sldId="310"/>
            <ac:spMk id="8" creationId="{8DD95C9E-4804-6F8B-99D5-3B0F33502964}"/>
          </ac:spMkLst>
        </pc:spChg>
        <pc:spChg chg="add mod ord">
          <ac:chgData name="Lori Girton" userId="14923dec2c20f517" providerId="Windows Live" clId="Web-{0AFADB1E-E047-4DC2-A60B-6D66E682E484}" dt="2023-08-02T23:38:18.356" v="39" actId="14100"/>
          <ac:spMkLst>
            <pc:docMk/>
            <pc:sldMk cId="1192002682" sldId="310"/>
            <ac:spMk id="10" creationId="{A42924CF-0322-8401-A0C1-DB7377C8E39A}"/>
          </ac:spMkLst>
        </pc:spChg>
        <pc:spChg chg="add mod ord">
          <ac:chgData name="Lori Girton" userId="14923dec2c20f517" providerId="Windows Live" clId="Web-{0AFADB1E-E047-4DC2-A60B-6D66E682E484}" dt="2023-08-02T23:37:43.089" v="36" actId="1076"/>
          <ac:spMkLst>
            <pc:docMk/>
            <pc:sldMk cId="1192002682" sldId="310"/>
            <ac:spMk id="11" creationId="{2E050F42-CCB4-6242-00DB-F8326DD9B258}"/>
          </ac:spMkLst>
        </pc:spChg>
        <pc:spChg chg="add del mod">
          <ac:chgData name="Lori Girton" userId="14923dec2c20f517" providerId="Windows Live" clId="Web-{0AFADB1E-E047-4DC2-A60B-6D66E682E484}" dt="2023-08-03T00:55:28.650" v="484"/>
          <ac:spMkLst>
            <pc:docMk/>
            <pc:sldMk cId="1192002682" sldId="310"/>
            <ac:spMk id="12" creationId="{723B40D4-4950-7700-E721-12A3F50247E7}"/>
          </ac:spMkLst>
        </pc:spChg>
        <pc:spChg chg="add mod">
          <ac:chgData name="Lori Girton" userId="14923dec2c20f517" providerId="Windows Live" clId="Web-{0AFADB1E-E047-4DC2-A60B-6D66E682E484}" dt="2023-08-03T00:58:15.326" v="524"/>
          <ac:spMkLst>
            <pc:docMk/>
            <pc:sldMk cId="1192002682" sldId="310"/>
            <ac:spMk id="13" creationId="{BD386514-2C81-CB6D-4F78-C849819C09C8}"/>
          </ac:spMkLst>
        </pc:spChg>
        <pc:spChg chg="add mod">
          <ac:chgData name="Lori Girton" userId="14923dec2c20f517" providerId="Windows Live" clId="Web-{0AFADB1E-E047-4DC2-A60B-6D66E682E484}" dt="2023-08-03T00:58:57.124" v="526" actId="20577"/>
          <ac:spMkLst>
            <pc:docMk/>
            <pc:sldMk cId="1192002682" sldId="310"/>
            <ac:spMk id="14" creationId="{2C9D17DA-749D-E2D9-3668-ED0955D3F952}"/>
          </ac:spMkLst>
        </pc:spChg>
      </pc:sldChg>
      <pc:sldChg chg="addSp modSp add replId">
        <pc:chgData name="Lori Girton" userId="14923dec2c20f517" providerId="Windows Live" clId="Web-{0AFADB1E-E047-4DC2-A60B-6D66E682E484}" dt="2023-08-03T00:27:42.137" v="462"/>
        <pc:sldMkLst>
          <pc:docMk/>
          <pc:sldMk cId="1997345680" sldId="311"/>
        </pc:sldMkLst>
        <pc:spChg chg="add mod">
          <ac:chgData name="Lori Girton" userId="14923dec2c20f517" providerId="Windows Live" clId="Web-{0AFADB1E-E047-4DC2-A60B-6D66E682E484}" dt="2023-08-03T00:27:20.465" v="460"/>
          <ac:spMkLst>
            <pc:docMk/>
            <pc:sldMk cId="1997345680" sldId="311"/>
            <ac:spMk id="2" creationId="{34CBEA6B-1C9D-71CB-AEB2-2760F36B875A}"/>
          </ac:spMkLst>
        </pc:spChg>
        <pc:spChg chg="add mod">
          <ac:chgData name="Lori Girton" userId="14923dec2c20f517" providerId="Windows Live" clId="Web-{0AFADB1E-E047-4DC2-A60B-6D66E682E484}" dt="2023-08-03T00:27:32.934" v="461"/>
          <ac:spMkLst>
            <pc:docMk/>
            <pc:sldMk cId="1997345680" sldId="311"/>
            <ac:spMk id="3" creationId="{314BE744-CEA2-FCF1-00EB-39D032E3A4B4}"/>
          </ac:spMkLst>
        </pc:spChg>
        <pc:spChg chg="add mod">
          <ac:chgData name="Lori Girton" userId="14923dec2c20f517" providerId="Windows Live" clId="Web-{0AFADB1E-E047-4DC2-A60B-6D66E682E484}" dt="2023-08-03T00:27:42.137" v="462"/>
          <ac:spMkLst>
            <pc:docMk/>
            <pc:sldMk cId="1997345680" sldId="311"/>
            <ac:spMk id="4" creationId="{155649DE-C016-3058-0BB2-534E83E534DD}"/>
          </ac:spMkLst>
        </pc:spChg>
        <pc:spChg chg="mod">
          <ac:chgData name="Lori Girton" userId="14923dec2c20f517" providerId="Windows Live" clId="Web-{0AFADB1E-E047-4DC2-A60B-6D66E682E484}" dt="2023-08-03T00:26:17.432" v="454" actId="20577"/>
          <ac:spMkLst>
            <pc:docMk/>
            <pc:sldMk cId="1997345680" sldId="311"/>
            <ac:spMk id="201" creationId="{00000000-0000-0000-0000-000000000000}"/>
          </ac:spMkLst>
        </pc:spChg>
      </pc:sldChg>
    </pc:docChg>
  </pc:docChgLst>
  <pc:docChgLst>
    <pc:chgData name="Matthew Ray" userId="781648036f3d2b6e" providerId="LiveId" clId="{799794E1-82EB-46D3-9025-548BB2ACED1A}"/>
    <pc:docChg chg="undo custSel addSld delSld modSld">
      <pc:chgData name="Matthew Ray" userId="781648036f3d2b6e" providerId="LiveId" clId="{799794E1-82EB-46D3-9025-548BB2ACED1A}" dt="2023-08-03T22:50:08.508" v="3839" actId="47"/>
      <pc:docMkLst>
        <pc:docMk/>
      </pc:docMkLst>
      <pc:sldChg chg="addSp modSp mod">
        <pc:chgData name="Matthew Ray" userId="781648036f3d2b6e" providerId="LiveId" clId="{799794E1-82EB-46D3-9025-548BB2ACED1A}" dt="2023-08-03T01:08:21.701" v="3706" actId="1076"/>
        <pc:sldMkLst>
          <pc:docMk/>
          <pc:sldMk cId="0" sldId="257"/>
        </pc:sldMkLst>
        <pc:spChg chg="add mod">
          <ac:chgData name="Matthew Ray" userId="781648036f3d2b6e" providerId="LiveId" clId="{799794E1-82EB-46D3-9025-548BB2ACED1A}" dt="2023-08-03T01:08:17.911" v="3705" actId="1076"/>
          <ac:spMkLst>
            <pc:docMk/>
            <pc:sldMk cId="0" sldId="257"/>
            <ac:spMk id="2" creationId="{E0FC4E45-222C-11FD-A369-5F92557E4CC7}"/>
          </ac:spMkLst>
        </pc:spChg>
        <pc:spChg chg="add mod">
          <ac:chgData name="Matthew Ray" userId="781648036f3d2b6e" providerId="LiveId" clId="{799794E1-82EB-46D3-9025-548BB2ACED1A}" dt="2023-08-03T01:08:17.911" v="3705" actId="1076"/>
          <ac:spMkLst>
            <pc:docMk/>
            <pc:sldMk cId="0" sldId="257"/>
            <ac:spMk id="3" creationId="{7DD775F8-4095-8CBC-DF20-5F8A0198F0AE}"/>
          </ac:spMkLst>
        </pc:spChg>
        <pc:spChg chg="add mod">
          <ac:chgData name="Matthew Ray" userId="781648036f3d2b6e" providerId="LiveId" clId="{799794E1-82EB-46D3-9025-548BB2ACED1A}" dt="2023-08-03T01:08:17.911" v="3705" actId="1076"/>
          <ac:spMkLst>
            <pc:docMk/>
            <pc:sldMk cId="0" sldId="257"/>
            <ac:spMk id="4" creationId="{AF08AAE2-30A4-B3FF-7E17-948785306A6C}"/>
          </ac:spMkLst>
        </pc:spChg>
        <pc:spChg chg="add mod">
          <ac:chgData name="Matthew Ray" userId="781648036f3d2b6e" providerId="LiveId" clId="{799794E1-82EB-46D3-9025-548BB2ACED1A}" dt="2023-08-03T01:08:17.911" v="3705" actId="1076"/>
          <ac:spMkLst>
            <pc:docMk/>
            <pc:sldMk cId="0" sldId="257"/>
            <ac:spMk id="5" creationId="{D888BCDA-2D44-2A61-4C0C-2B9E1C5AF234}"/>
          </ac:spMkLst>
        </pc:spChg>
        <pc:picChg chg="mod">
          <ac:chgData name="Matthew Ray" userId="781648036f3d2b6e" providerId="LiveId" clId="{799794E1-82EB-46D3-9025-548BB2ACED1A}" dt="2023-08-03T01:08:21.701" v="3706" actId="1076"/>
          <ac:picMkLst>
            <pc:docMk/>
            <pc:sldMk cId="0" sldId="257"/>
            <ac:picMk id="200" creationId="{00000000-0000-0000-0000-000000000000}"/>
          </ac:picMkLst>
        </pc:picChg>
      </pc:sldChg>
      <pc:sldChg chg="addSp modSp mod modNotesTx">
        <pc:chgData name="Matthew Ray" userId="781648036f3d2b6e" providerId="LiveId" clId="{799794E1-82EB-46D3-9025-548BB2ACED1A}" dt="2023-08-03T01:15:08.668" v="3725" actId="20577"/>
        <pc:sldMkLst>
          <pc:docMk/>
          <pc:sldMk cId="0" sldId="259"/>
        </pc:sldMkLst>
        <pc:spChg chg="add mod">
          <ac:chgData name="Matthew Ray" userId="781648036f3d2b6e" providerId="LiveId" clId="{799794E1-82EB-46D3-9025-548BB2ACED1A}" dt="2023-08-02T21:56:06.961" v="9" actId="1076"/>
          <ac:spMkLst>
            <pc:docMk/>
            <pc:sldMk cId="0" sldId="259"/>
            <ac:spMk id="6" creationId="{5BB5CC59-BECD-BA91-627C-307816940E1F}"/>
          </ac:spMkLst>
        </pc:spChg>
        <pc:picChg chg="mod">
          <ac:chgData name="Matthew Ray" userId="781648036f3d2b6e" providerId="LiveId" clId="{799794E1-82EB-46D3-9025-548BB2ACED1A}" dt="2023-08-02T21:55:54.283" v="3" actId="1076"/>
          <ac:picMkLst>
            <pc:docMk/>
            <pc:sldMk cId="0" sldId="259"/>
            <ac:picMk id="214" creationId="{00000000-0000-0000-0000-000000000000}"/>
          </ac:picMkLst>
        </pc:picChg>
      </pc:sldChg>
      <pc:sldChg chg="modNotesTx">
        <pc:chgData name="Matthew Ray" userId="781648036f3d2b6e" providerId="LiveId" clId="{799794E1-82EB-46D3-9025-548BB2ACED1A}" dt="2023-08-03T01:15:11.941" v="3729" actId="20577"/>
        <pc:sldMkLst>
          <pc:docMk/>
          <pc:sldMk cId="0" sldId="260"/>
        </pc:sldMkLst>
      </pc:sldChg>
      <pc:sldChg chg="modSp mod">
        <pc:chgData name="Matthew Ray" userId="781648036f3d2b6e" providerId="LiveId" clId="{799794E1-82EB-46D3-9025-548BB2ACED1A}" dt="2023-08-02T21:58:52.669" v="295" actId="20577"/>
        <pc:sldMkLst>
          <pc:docMk/>
          <pc:sldMk cId="0" sldId="261"/>
        </pc:sldMkLst>
        <pc:spChg chg="mod">
          <ac:chgData name="Matthew Ray" userId="781648036f3d2b6e" providerId="LiveId" clId="{799794E1-82EB-46D3-9025-548BB2ACED1A}" dt="2023-08-02T21:56:57.144" v="55" actId="20577"/>
          <ac:spMkLst>
            <pc:docMk/>
            <pc:sldMk cId="0" sldId="261"/>
            <ac:spMk id="228" creationId="{00000000-0000-0000-0000-000000000000}"/>
          </ac:spMkLst>
        </pc:spChg>
        <pc:spChg chg="mod">
          <ac:chgData name="Matthew Ray" userId="781648036f3d2b6e" providerId="LiveId" clId="{799794E1-82EB-46D3-9025-548BB2ACED1A}" dt="2023-08-02T21:57:49.394" v="138" actId="20577"/>
          <ac:spMkLst>
            <pc:docMk/>
            <pc:sldMk cId="0" sldId="261"/>
            <ac:spMk id="229" creationId="{00000000-0000-0000-0000-000000000000}"/>
          </ac:spMkLst>
        </pc:spChg>
        <pc:spChg chg="mod">
          <ac:chgData name="Matthew Ray" userId="781648036f3d2b6e" providerId="LiveId" clId="{799794E1-82EB-46D3-9025-548BB2ACED1A}" dt="2023-08-02T21:58:23.203" v="219" actId="20577"/>
          <ac:spMkLst>
            <pc:docMk/>
            <pc:sldMk cId="0" sldId="261"/>
            <ac:spMk id="230" creationId="{00000000-0000-0000-0000-000000000000}"/>
          </ac:spMkLst>
        </pc:spChg>
        <pc:spChg chg="mod">
          <ac:chgData name="Matthew Ray" userId="781648036f3d2b6e" providerId="LiveId" clId="{799794E1-82EB-46D3-9025-548BB2ACED1A}" dt="2023-08-02T21:58:17.179" v="216" actId="20577"/>
          <ac:spMkLst>
            <pc:docMk/>
            <pc:sldMk cId="0" sldId="261"/>
            <ac:spMk id="231" creationId="{00000000-0000-0000-0000-000000000000}"/>
          </ac:spMkLst>
        </pc:spChg>
        <pc:spChg chg="mod">
          <ac:chgData name="Matthew Ray" userId="781648036f3d2b6e" providerId="LiveId" clId="{799794E1-82EB-46D3-9025-548BB2ACED1A}" dt="2023-08-02T21:58:36.701" v="256" actId="20577"/>
          <ac:spMkLst>
            <pc:docMk/>
            <pc:sldMk cId="0" sldId="261"/>
            <ac:spMk id="232" creationId="{00000000-0000-0000-0000-000000000000}"/>
          </ac:spMkLst>
        </pc:spChg>
        <pc:spChg chg="mod">
          <ac:chgData name="Matthew Ray" userId="781648036f3d2b6e" providerId="LiveId" clId="{799794E1-82EB-46D3-9025-548BB2ACED1A}" dt="2023-08-02T21:58:52.669" v="295" actId="20577"/>
          <ac:spMkLst>
            <pc:docMk/>
            <pc:sldMk cId="0" sldId="261"/>
            <ac:spMk id="233" creationId="{00000000-0000-0000-0000-000000000000}"/>
          </ac:spMkLst>
        </pc:spChg>
      </pc:sldChg>
      <pc:sldChg chg="addSp delSp modSp mod modNotesTx">
        <pc:chgData name="Matthew Ray" userId="781648036f3d2b6e" providerId="LiveId" clId="{799794E1-82EB-46D3-9025-548BB2ACED1A}" dt="2023-08-03T01:17:56.677" v="3754" actId="20577"/>
        <pc:sldMkLst>
          <pc:docMk/>
          <pc:sldMk cId="0" sldId="262"/>
        </pc:sldMkLst>
        <pc:spChg chg="add del">
          <ac:chgData name="Matthew Ray" userId="781648036f3d2b6e" providerId="LiveId" clId="{799794E1-82EB-46D3-9025-548BB2ACED1A}" dt="2023-08-02T22:39:58.803" v="1206" actId="478"/>
          <ac:spMkLst>
            <pc:docMk/>
            <pc:sldMk cId="0" sldId="262"/>
            <ac:spMk id="6" creationId="{2DB04195-3012-CF87-060B-EB72C2D42795}"/>
          </ac:spMkLst>
        </pc:spChg>
        <pc:spChg chg="add del mod">
          <ac:chgData name="Matthew Ray" userId="781648036f3d2b6e" providerId="LiveId" clId="{799794E1-82EB-46D3-9025-548BB2ACED1A}" dt="2023-08-02T22:39:58.803" v="1206" actId="478"/>
          <ac:spMkLst>
            <pc:docMk/>
            <pc:sldMk cId="0" sldId="262"/>
            <ac:spMk id="7" creationId="{BAEAF183-39BB-E115-411E-CB463B98B441}"/>
          </ac:spMkLst>
        </pc:spChg>
        <pc:spChg chg="add mod">
          <ac:chgData name="Matthew Ray" userId="781648036f3d2b6e" providerId="LiveId" clId="{799794E1-82EB-46D3-9025-548BB2ACED1A}" dt="2023-08-03T01:16:49.631" v="3748" actId="20577"/>
          <ac:spMkLst>
            <pc:docMk/>
            <pc:sldMk cId="0" sldId="262"/>
            <ac:spMk id="14" creationId="{B1053790-E089-3888-D264-818C7F1E0810}"/>
          </ac:spMkLst>
        </pc:spChg>
        <pc:graphicFrameChg chg="add del mod modGraphic">
          <ac:chgData name="Matthew Ray" userId="781648036f3d2b6e" providerId="LiveId" clId="{799794E1-82EB-46D3-9025-548BB2ACED1A}" dt="2023-08-02T22:38:56.597" v="1202" actId="478"/>
          <ac:graphicFrameMkLst>
            <pc:docMk/>
            <pc:sldMk cId="0" sldId="262"/>
            <ac:graphicFrameMk id="5" creationId="{C021EF80-F156-C005-4FE3-584BED185731}"/>
          </ac:graphicFrameMkLst>
        </pc:graphicFrameChg>
        <pc:picChg chg="del mod">
          <ac:chgData name="Matthew Ray" userId="781648036f3d2b6e" providerId="LiveId" clId="{799794E1-82EB-46D3-9025-548BB2ACED1A}" dt="2023-08-02T22:50:30.253" v="1207" actId="478"/>
          <ac:picMkLst>
            <pc:docMk/>
            <pc:sldMk cId="0" sldId="262"/>
            <ac:picMk id="2" creationId="{B7D39330-333A-A96A-3695-4BCAFC563ED3}"/>
          </ac:picMkLst>
        </pc:picChg>
        <pc:picChg chg="del">
          <ac:chgData name="Matthew Ray" userId="781648036f3d2b6e" providerId="LiveId" clId="{799794E1-82EB-46D3-9025-548BB2ACED1A}" dt="2023-08-02T22:50:31.572" v="1208" actId="478"/>
          <ac:picMkLst>
            <pc:docMk/>
            <pc:sldMk cId="0" sldId="262"/>
            <ac:picMk id="3" creationId="{9454E387-4E54-44BD-0FF1-948BBB1E49FF}"/>
          </ac:picMkLst>
        </pc:picChg>
        <pc:picChg chg="add del mod">
          <ac:chgData name="Matthew Ray" userId="781648036f3d2b6e" providerId="LiveId" clId="{799794E1-82EB-46D3-9025-548BB2ACED1A}" dt="2023-08-02T23:04:48.559" v="1212" actId="478"/>
          <ac:picMkLst>
            <pc:docMk/>
            <pc:sldMk cId="0" sldId="262"/>
            <ac:picMk id="9" creationId="{830A2297-6888-7158-75F5-C7E0DB2E0D92}"/>
          </ac:picMkLst>
        </pc:picChg>
        <pc:picChg chg="add del mod">
          <ac:chgData name="Matthew Ray" userId="781648036f3d2b6e" providerId="LiveId" clId="{799794E1-82EB-46D3-9025-548BB2ACED1A}" dt="2023-08-02T23:07:11.192" v="1216" actId="478"/>
          <ac:picMkLst>
            <pc:docMk/>
            <pc:sldMk cId="0" sldId="262"/>
            <ac:picMk id="11" creationId="{7432DC02-7F83-E0CE-DFAC-693527457202}"/>
          </ac:picMkLst>
        </pc:picChg>
        <pc:picChg chg="add mod">
          <ac:chgData name="Matthew Ray" userId="781648036f3d2b6e" providerId="LiveId" clId="{799794E1-82EB-46D3-9025-548BB2ACED1A}" dt="2023-08-02T23:07:27.482" v="1219" actId="1076"/>
          <ac:picMkLst>
            <pc:docMk/>
            <pc:sldMk cId="0" sldId="262"/>
            <ac:picMk id="13" creationId="{86F5142B-BFB5-AA9E-17EF-861D45FB0DE5}"/>
          </ac:picMkLst>
        </pc:picChg>
      </pc:sldChg>
      <pc:sldChg chg="modNotesTx">
        <pc:chgData name="Matthew Ray" userId="781648036f3d2b6e" providerId="LiveId" clId="{799794E1-82EB-46D3-9025-548BB2ACED1A}" dt="2023-08-03T01:15:53.865" v="3733" actId="20577"/>
        <pc:sldMkLst>
          <pc:docMk/>
          <pc:sldMk cId="0" sldId="263"/>
        </pc:sldMkLst>
      </pc:sldChg>
      <pc:sldChg chg="modNotesTx">
        <pc:chgData name="Matthew Ray" userId="781648036f3d2b6e" providerId="LiveId" clId="{799794E1-82EB-46D3-9025-548BB2ACED1A}" dt="2023-08-03T01:20:18.525" v="3780" actId="20577"/>
        <pc:sldMkLst>
          <pc:docMk/>
          <pc:sldMk cId="0" sldId="264"/>
        </pc:sldMkLst>
      </pc:sldChg>
      <pc:sldChg chg="modNotesTx">
        <pc:chgData name="Matthew Ray" userId="781648036f3d2b6e" providerId="LiveId" clId="{799794E1-82EB-46D3-9025-548BB2ACED1A}" dt="2023-08-03T01:19:45.257" v="3772" actId="20577"/>
        <pc:sldMkLst>
          <pc:docMk/>
          <pc:sldMk cId="0" sldId="267"/>
        </pc:sldMkLst>
      </pc:sldChg>
      <pc:sldChg chg="modNotesTx">
        <pc:chgData name="Matthew Ray" userId="781648036f3d2b6e" providerId="LiveId" clId="{799794E1-82EB-46D3-9025-548BB2ACED1A}" dt="2023-08-03T01:19:41.447" v="3768" actId="20577"/>
        <pc:sldMkLst>
          <pc:docMk/>
          <pc:sldMk cId="0" sldId="268"/>
        </pc:sldMkLst>
      </pc:sldChg>
      <pc:sldChg chg="addSp delSp modSp mod modNotesTx">
        <pc:chgData name="Matthew Ray" userId="781648036f3d2b6e" providerId="LiveId" clId="{799794E1-82EB-46D3-9025-548BB2ACED1A}" dt="2023-08-03T11:44:39.359" v="3834" actId="6549"/>
        <pc:sldMkLst>
          <pc:docMk/>
          <pc:sldMk cId="0" sldId="269"/>
        </pc:sldMkLst>
        <pc:spChg chg="add mod">
          <ac:chgData name="Matthew Ray" userId="781648036f3d2b6e" providerId="LiveId" clId="{799794E1-82EB-46D3-9025-548BB2ACED1A}" dt="2023-08-03T00:21:01.978" v="2249" actId="120"/>
          <ac:spMkLst>
            <pc:docMk/>
            <pc:sldMk cId="0" sldId="269"/>
            <ac:spMk id="10" creationId="{8A02F43B-B27F-C7D7-C8E6-D211E258F038}"/>
          </ac:spMkLst>
        </pc:spChg>
        <pc:spChg chg="add mod">
          <ac:chgData name="Matthew Ray" userId="781648036f3d2b6e" providerId="LiveId" clId="{799794E1-82EB-46D3-9025-548BB2ACED1A}" dt="2023-08-03T00:52:52.573" v="3571" actId="33524"/>
          <ac:spMkLst>
            <pc:docMk/>
            <pc:sldMk cId="0" sldId="269"/>
            <ac:spMk id="11" creationId="{122B93F0-7A66-04D0-3857-7E395CE9FAF5}"/>
          </ac:spMkLst>
        </pc:spChg>
        <pc:spChg chg="add mod">
          <ac:chgData name="Matthew Ray" userId="781648036f3d2b6e" providerId="LiveId" clId="{799794E1-82EB-46D3-9025-548BB2ACED1A}" dt="2023-08-03T00:31:35.365" v="2514" actId="1035"/>
          <ac:spMkLst>
            <pc:docMk/>
            <pc:sldMk cId="0" sldId="269"/>
            <ac:spMk id="12" creationId="{3740D9B3-08A0-6CCD-27B2-DCDF2F9A64B5}"/>
          </ac:spMkLst>
        </pc:spChg>
        <pc:spChg chg="add mod ord">
          <ac:chgData name="Matthew Ray" userId="781648036f3d2b6e" providerId="LiveId" clId="{799794E1-82EB-46D3-9025-548BB2ACED1A}" dt="2023-08-03T00:56:18.043" v="3585" actId="164"/>
          <ac:spMkLst>
            <pc:docMk/>
            <pc:sldMk cId="0" sldId="269"/>
            <ac:spMk id="13" creationId="{ABA3A444-DCAE-DA78-7D90-6940745EC257}"/>
          </ac:spMkLst>
        </pc:spChg>
        <pc:spChg chg="add mod">
          <ac:chgData name="Matthew Ray" userId="781648036f3d2b6e" providerId="LiveId" clId="{799794E1-82EB-46D3-9025-548BB2ACED1A}" dt="2023-08-03T00:52:12.327" v="3565" actId="164"/>
          <ac:spMkLst>
            <pc:docMk/>
            <pc:sldMk cId="0" sldId="269"/>
            <ac:spMk id="14" creationId="{089CA5F3-E002-6835-D283-4C578B5AF590}"/>
          </ac:spMkLst>
        </pc:spChg>
        <pc:spChg chg="add mod">
          <ac:chgData name="Matthew Ray" userId="781648036f3d2b6e" providerId="LiveId" clId="{799794E1-82EB-46D3-9025-548BB2ACED1A}" dt="2023-08-03T00:52:12.327" v="3565" actId="164"/>
          <ac:spMkLst>
            <pc:docMk/>
            <pc:sldMk cId="0" sldId="269"/>
            <ac:spMk id="15" creationId="{C9B2F5CB-F2BD-1792-1303-AAAE4CE8E6BB}"/>
          </ac:spMkLst>
        </pc:spChg>
        <pc:spChg chg="add mod">
          <ac:chgData name="Matthew Ray" userId="781648036f3d2b6e" providerId="LiveId" clId="{799794E1-82EB-46D3-9025-548BB2ACED1A}" dt="2023-08-03T00:52:12.327" v="3565" actId="164"/>
          <ac:spMkLst>
            <pc:docMk/>
            <pc:sldMk cId="0" sldId="269"/>
            <ac:spMk id="16" creationId="{DA59CC41-ED8C-4AC3-84C8-2E33B0F864E3}"/>
          </ac:spMkLst>
        </pc:spChg>
        <pc:spChg chg="add mod">
          <ac:chgData name="Matthew Ray" userId="781648036f3d2b6e" providerId="LiveId" clId="{799794E1-82EB-46D3-9025-548BB2ACED1A}" dt="2023-08-03T00:52:12.327" v="3565" actId="164"/>
          <ac:spMkLst>
            <pc:docMk/>
            <pc:sldMk cId="0" sldId="269"/>
            <ac:spMk id="17" creationId="{121AABF9-DB44-B763-60ED-A5C04ABB5DD2}"/>
          </ac:spMkLst>
        </pc:spChg>
        <pc:spChg chg="add mod">
          <ac:chgData name="Matthew Ray" userId="781648036f3d2b6e" providerId="LiveId" clId="{799794E1-82EB-46D3-9025-548BB2ACED1A}" dt="2023-08-03T00:52:12.327" v="3565" actId="164"/>
          <ac:spMkLst>
            <pc:docMk/>
            <pc:sldMk cId="0" sldId="269"/>
            <ac:spMk id="18" creationId="{A4DDB427-672B-20BA-5433-F71D64AF636B}"/>
          </ac:spMkLst>
        </pc:spChg>
        <pc:spChg chg="add del mod">
          <ac:chgData name="Matthew Ray" userId="781648036f3d2b6e" providerId="LiveId" clId="{799794E1-82EB-46D3-9025-548BB2ACED1A}" dt="2023-08-03T00:51:19.832" v="3558"/>
          <ac:spMkLst>
            <pc:docMk/>
            <pc:sldMk cId="0" sldId="269"/>
            <ac:spMk id="19" creationId="{9C9D4604-EE42-853F-7E0F-5F7B1200EDE5}"/>
          </ac:spMkLst>
        </pc:spChg>
        <pc:spChg chg="add mod">
          <ac:chgData name="Matthew Ray" userId="781648036f3d2b6e" providerId="LiveId" clId="{799794E1-82EB-46D3-9025-548BB2ACED1A}" dt="2023-08-03T00:52:12.327" v="3565" actId="164"/>
          <ac:spMkLst>
            <pc:docMk/>
            <pc:sldMk cId="0" sldId="269"/>
            <ac:spMk id="20" creationId="{16B00769-22AF-C5E1-4379-C421EF51E3A4}"/>
          </ac:spMkLst>
        </pc:spChg>
        <pc:spChg chg="add mod">
          <ac:chgData name="Matthew Ray" userId="781648036f3d2b6e" providerId="LiveId" clId="{799794E1-82EB-46D3-9025-548BB2ACED1A}" dt="2023-08-03T00:52:12.327" v="3565" actId="164"/>
          <ac:spMkLst>
            <pc:docMk/>
            <pc:sldMk cId="0" sldId="269"/>
            <ac:spMk id="21" creationId="{97D620B5-0E60-8AB9-18F2-99E7B77BA2A0}"/>
          </ac:spMkLst>
        </pc:spChg>
        <pc:spChg chg="add mod">
          <ac:chgData name="Matthew Ray" userId="781648036f3d2b6e" providerId="LiveId" clId="{799794E1-82EB-46D3-9025-548BB2ACED1A}" dt="2023-08-03T00:52:12.327" v="3565" actId="164"/>
          <ac:spMkLst>
            <pc:docMk/>
            <pc:sldMk cId="0" sldId="269"/>
            <ac:spMk id="22" creationId="{5A5D8F93-BB29-8668-DE21-53BAC33DABA0}"/>
          </ac:spMkLst>
        </pc:spChg>
        <pc:spChg chg="add mod">
          <ac:chgData name="Matthew Ray" userId="781648036f3d2b6e" providerId="LiveId" clId="{799794E1-82EB-46D3-9025-548BB2ACED1A}" dt="2023-08-03T00:52:12.327" v="3565" actId="164"/>
          <ac:spMkLst>
            <pc:docMk/>
            <pc:sldMk cId="0" sldId="269"/>
            <ac:spMk id="23" creationId="{48F35540-F1A3-2AE9-0AC4-BF4E8294C81B}"/>
          </ac:spMkLst>
        </pc:spChg>
        <pc:spChg chg="mod">
          <ac:chgData name="Matthew Ray" userId="781648036f3d2b6e" providerId="LiveId" clId="{799794E1-82EB-46D3-9025-548BB2ACED1A}" dt="2023-08-03T11:44:39.359" v="3834" actId="6549"/>
          <ac:spMkLst>
            <pc:docMk/>
            <pc:sldMk cId="0" sldId="269"/>
            <ac:spMk id="362" creationId="{00000000-0000-0000-0000-000000000000}"/>
          </ac:spMkLst>
        </pc:spChg>
        <pc:spChg chg="del">
          <ac:chgData name="Matthew Ray" userId="781648036f3d2b6e" providerId="LiveId" clId="{799794E1-82EB-46D3-9025-548BB2ACED1A}" dt="2023-08-03T00:12:23.550" v="2034" actId="478"/>
          <ac:spMkLst>
            <pc:docMk/>
            <pc:sldMk cId="0" sldId="269"/>
            <ac:spMk id="364" creationId="{00000000-0000-0000-0000-000000000000}"/>
          </ac:spMkLst>
        </pc:spChg>
        <pc:grpChg chg="add mod ord">
          <ac:chgData name="Matthew Ray" userId="781648036f3d2b6e" providerId="LiveId" clId="{799794E1-82EB-46D3-9025-548BB2ACED1A}" dt="2023-08-03T00:56:18.043" v="3585" actId="164"/>
          <ac:grpSpMkLst>
            <pc:docMk/>
            <pc:sldMk cId="0" sldId="269"/>
            <ac:grpSpMk id="24" creationId="{CF6D9E6F-888F-C02D-D720-604298940FF7}"/>
          </ac:grpSpMkLst>
        </pc:grpChg>
        <pc:grpChg chg="add mod">
          <ac:chgData name="Matthew Ray" userId="781648036f3d2b6e" providerId="LiveId" clId="{799794E1-82EB-46D3-9025-548BB2ACED1A}" dt="2023-08-03T00:56:35.883" v="3633" actId="1036"/>
          <ac:grpSpMkLst>
            <pc:docMk/>
            <pc:sldMk cId="0" sldId="269"/>
            <ac:grpSpMk id="25" creationId="{CF38A8D6-5EE9-83AC-8949-C898A3708070}"/>
          </ac:grpSpMkLst>
        </pc:grpChg>
        <pc:picChg chg="add mod ord">
          <ac:chgData name="Matthew Ray" userId="781648036f3d2b6e" providerId="LiveId" clId="{799794E1-82EB-46D3-9025-548BB2ACED1A}" dt="2023-08-03T00:56:51.878" v="3638" actId="167"/>
          <ac:picMkLst>
            <pc:docMk/>
            <pc:sldMk cId="0" sldId="269"/>
            <ac:picMk id="3" creationId="{ADBE777B-0BE8-268F-8322-CFAECC7CD3C8}"/>
          </ac:picMkLst>
        </pc:picChg>
        <pc:picChg chg="add mod ord">
          <ac:chgData name="Matthew Ray" userId="781648036f3d2b6e" providerId="LiveId" clId="{799794E1-82EB-46D3-9025-548BB2ACED1A}" dt="2023-08-03T00:56:47.244" v="3637" actId="167"/>
          <ac:picMkLst>
            <pc:docMk/>
            <pc:sldMk cId="0" sldId="269"/>
            <ac:picMk id="5" creationId="{43BC7FA1-EF81-841B-96A6-03906D96F028}"/>
          </ac:picMkLst>
        </pc:picChg>
        <pc:picChg chg="add mod ord">
          <ac:chgData name="Matthew Ray" userId="781648036f3d2b6e" providerId="LiveId" clId="{799794E1-82EB-46D3-9025-548BB2ACED1A}" dt="2023-08-03T00:56:38.881" v="3636" actId="1037"/>
          <ac:picMkLst>
            <pc:docMk/>
            <pc:sldMk cId="0" sldId="269"/>
            <ac:picMk id="7" creationId="{1B268494-D1C6-3FFD-06AE-D1CFB4809535}"/>
          </ac:picMkLst>
        </pc:picChg>
        <pc:picChg chg="add mod">
          <ac:chgData name="Matthew Ray" userId="781648036f3d2b6e" providerId="LiveId" clId="{799794E1-82EB-46D3-9025-548BB2ACED1A}" dt="2023-08-03T00:15:23.309" v="2083" actId="1076"/>
          <ac:picMkLst>
            <pc:docMk/>
            <pc:sldMk cId="0" sldId="269"/>
            <ac:picMk id="9" creationId="{95E4D76A-C5DD-CF44-1650-ABE0BC3CAAAE}"/>
          </ac:picMkLst>
        </pc:picChg>
        <pc:picChg chg="mod ord">
          <ac:chgData name="Matthew Ray" userId="781648036f3d2b6e" providerId="LiveId" clId="{799794E1-82EB-46D3-9025-548BB2ACED1A}" dt="2023-08-03T00:56:55.053" v="3639" actId="167"/>
          <ac:picMkLst>
            <pc:docMk/>
            <pc:sldMk cId="0" sldId="269"/>
            <ac:picMk id="363" creationId="{00000000-0000-0000-0000-000000000000}"/>
          </ac:picMkLst>
        </pc:picChg>
      </pc:sldChg>
      <pc:sldChg chg="addSp delSp modSp mod">
        <pc:chgData name="Matthew Ray" userId="781648036f3d2b6e" providerId="LiveId" clId="{799794E1-82EB-46D3-9025-548BB2ACED1A}" dt="2023-08-03T01:12:53.029" v="3721" actId="478"/>
        <pc:sldMkLst>
          <pc:docMk/>
          <pc:sldMk cId="0" sldId="272"/>
        </pc:sldMkLst>
        <pc:spChg chg="mod">
          <ac:chgData name="Matthew Ray" userId="781648036f3d2b6e" providerId="LiveId" clId="{799794E1-82EB-46D3-9025-548BB2ACED1A}" dt="2023-08-03T00:47:41.729" v="3536" actId="313"/>
          <ac:spMkLst>
            <pc:docMk/>
            <pc:sldMk cId="0" sldId="272"/>
            <ac:spMk id="385" creationId="{00000000-0000-0000-0000-000000000000}"/>
          </ac:spMkLst>
        </pc:spChg>
        <pc:picChg chg="add del mod">
          <ac:chgData name="Matthew Ray" userId="781648036f3d2b6e" providerId="LiveId" clId="{799794E1-82EB-46D3-9025-548BB2ACED1A}" dt="2023-08-03T01:12:53.029" v="3721" actId="478"/>
          <ac:picMkLst>
            <pc:docMk/>
            <pc:sldMk cId="0" sldId="272"/>
            <ac:picMk id="3" creationId="{4A8016C7-B458-F4B0-7F1A-341DBEFD2D1E}"/>
          </ac:picMkLst>
        </pc:picChg>
        <pc:cxnChg chg="add del mod">
          <ac:chgData name="Matthew Ray" userId="781648036f3d2b6e" providerId="LiveId" clId="{799794E1-82EB-46D3-9025-548BB2ACED1A}" dt="2023-08-03T01:12:53.029" v="3721" actId="478"/>
          <ac:cxnSpMkLst>
            <pc:docMk/>
            <pc:sldMk cId="0" sldId="272"/>
            <ac:cxnSpMk id="5" creationId="{6FB94995-89B5-BF7B-7BAA-FF0578001D52}"/>
          </ac:cxnSpMkLst>
        </pc:cxnChg>
        <pc:cxnChg chg="add del mod">
          <ac:chgData name="Matthew Ray" userId="781648036f3d2b6e" providerId="LiveId" clId="{799794E1-82EB-46D3-9025-548BB2ACED1A}" dt="2023-08-03T01:12:53.029" v="3721" actId="478"/>
          <ac:cxnSpMkLst>
            <pc:docMk/>
            <pc:sldMk cId="0" sldId="272"/>
            <ac:cxnSpMk id="6" creationId="{FDF73A99-463C-A580-42BC-2B8E8CE23D09}"/>
          </ac:cxnSpMkLst>
        </pc:cxnChg>
      </pc:sldChg>
      <pc:sldChg chg="modSp mod">
        <pc:chgData name="Matthew Ray" userId="781648036f3d2b6e" providerId="LiveId" clId="{799794E1-82EB-46D3-9025-548BB2ACED1A}" dt="2023-08-03T00:34:10.193" v="2589" actId="20577"/>
        <pc:sldMkLst>
          <pc:docMk/>
          <pc:sldMk cId="0" sldId="274"/>
        </pc:sldMkLst>
        <pc:spChg chg="mod">
          <ac:chgData name="Matthew Ray" userId="781648036f3d2b6e" providerId="LiveId" clId="{799794E1-82EB-46D3-9025-548BB2ACED1A}" dt="2023-08-03T00:34:10.193" v="2589" actId="20577"/>
          <ac:spMkLst>
            <pc:docMk/>
            <pc:sldMk cId="0" sldId="274"/>
            <ac:spMk id="399" creationId="{00000000-0000-0000-0000-000000000000}"/>
          </ac:spMkLst>
        </pc:spChg>
      </pc:sldChg>
      <pc:sldChg chg="modNotesTx">
        <pc:chgData name="Matthew Ray" userId="781648036f3d2b6e" providerId="LiveId" clId="{799794E1-82EB-46D3-9025-548BB2ACED1A}" dt="2023-08-03T01:20:44.123" v="3786" actId="20577"/>
        <pc:sldMkLst>
          <pc:docMk/>
          <pc:sldMk cId="0" sldId="275"/>
        </pc:sldMkLst>
      </pc:sldChg>
      <pc:sldChg chg="modSp mod modNotesTx">
        <pc:chgData name="Matthew Ray" userId="781648036f3d2b6e" providerId="LiveId" clId="{799794E1-82EB-46D3-9025-548BB2ACED1A}" dt="2023-08-03T01:20:52.302" v="3798" actId="20577"/>
        <pc:sldMkLst>
          <pc:docMk/>
          <pc:sldMk cId="0" sldId="276"/>
        </pc:sldMkLst>
        <pc:spChg chg="mod">
          <ac:chgData name="Matthew Ray" userId="781648036f3d2b6e" providerId="LiveId" clId="{799794E1-82EB-46D3-9025-548BB2ACED1A}" dt="2023-08-03T00:45:24.921" v="3531" actId="404"/>
          <ac:spMkLst>
            <pc:docMk/>
            <pc:sldMk cId="0" sldId="276"/>
            <ac:spMk id="413" creationId="{00000000-0000-0000-0000-000000000000}"/>
          </ac:spMkLst>
        </pc:spChg>
      </pc:sldChg>
      <pc:sldChg chg="addSp delSp modSp mod modNotesTx">
        <pc:chgData name="Matthew Ray" userId="781648036f3d2b6e" providerId="LiveId" clId="{799794E1-82EB-46D3-9025-548BB2ACED1A}" dt="2023-08-03T01:19:50.595" v="3776" actId="20577"/>
        <pc:sldMkLst>
          <pc:docMk/>
          <pc:sldMk cId="0" sldId="277"/>
        </pc:sldMkLst>
        <pc:spChg chg="add mod">
          <ac:chgData name="Matthew Ray" userId="781648036f3d2b6e" providerId="LiveId" clId="{799794E1-82EB-46D3-9025-548BB2ACED1A}" dt="2023-08-02T23:50:10.128" v="1609" actId="1035"/>
          <ac:spMkLst>
            <pc:docMk/>
            <pc:sldMk cId="0" sldId="277"/>
            <ac:spMk id="7" creationId="{E5DC7176-0C79-AB49-F3FA-CECB2C8B9A14}"/>
          </ac:spMkLst>
        </pc:spChg>
        <pc:spChg chg="add mod">
          <ac:chgData name="Matthew Ray" userId="781648036f3d2b6e" providerId="LiveId" clId="{799794E1-82EB-46D3-9025-548BB2ACED1A}" dt="2023-08-02T23:50:10.128" v="1609" actId="1035"/>
          <ac:spMkLst>
            <pc:docMk/>
            <pc:sldMk cId="0" sldId="277"/>
            <ac:spMk id="8" creationId="{EB33618D-0A7F-CF79-322F-40D99C0DCAE6}"/>
          </ac:spMkLst>
        </pc:spChg>
        <pc:spChg chg="add mod">
          <ac:chgData name="Matthew Ray" userId="781648036f3d2b6e" providerId="LiveId" clId="{799794E1-82EB-46D3-9025-548BB2ACED1A}" dt="2023-08-03T00:02:25.652" v="1785" actId="404"/>
          <ac:spMkLst>
            <pc:docMk/>
            <pc:sldMk cId="0" sldId="277"/>
            <ac:spMk id="17" creationId="{81D999CF-EF92-E0CB-0A50-B20B7677FFAE}"/>
          </ac:spMkLst>
        </pc:spChg>
        <pc:spChg chg="add mod">
          <ac:chgData name="Matthew Ray" userId="781648036f3d2b6e" providerId="LiveId" clId="{799794E1-82EB-46D3-9025-548BB2ACED1A}" dt="2023-08-03T00:01:19.399" v="1773" actId="1076"/>
          <ac:spMkLst>
            <pc:docMk/>
            <pc:sldMk cId="0" sldId="277"/>
            <ac:spMk id="22" creationId="{0650CCD2-F234-2916-FA23-A9703512286E}"/>
          </ac:spMkLst>
        </pc:spChg>
        <pc:spChg chg="add mod">
          <ac:chgData name="Matthew Ray" userId="781648036f3d2b6e" providerId="LiveId" clId="{799794E1-82EB-46D3-9025-548BB2ACED1A}" dt="2023-08-03T00:02:15.357" v="1781" actId="113"/>
          <ac:spMkLst>
            <pc:docMk/>
            <pc:sldMk cId="0" sldId="277"/>
            <ac:spMk id="25" creationId="{65E9E9A1-88C8-9913-67F2-54854BB541F2}"/>
          </ac:spMkLst>
        </pc:spChg>
        <pc:spChg chg="add mod">
          <ac:chgData name="Matthew Ray" userId="781648036f3d2b6e" providerId="LiveId" clId="{799794E1-82EB-46D3-9025-548BB2ACED1A}" dt="2023-08-03T00:03:19.269" v="1814" actId="122"/>
          <ac:spMkLst>
            <pc:docMk/>
            <pc:sldMk cId="0" sldId="277"/>
            <ac:spMk id="26" creationId="{0CD989CA-E824-9863-13E8-3229E51EB8E7}"/>
          </ac:spMkLst>
        </pc:spChg>
        <pc:spChg chg="add mod">
          <ac:chgData name="Matthew Ray" userId="781648036f3d2b6e" providerId="LiveId" clId="{799794E1-82EB-46D3-9025-548BB2ACED1A}" dt="2023-08-03T00:03:28.369" v="1824" actId="20577"/>
          <ac:spMkLst>
            <pc:docMk/>
            <pc:sldMk cId="0" sldId="277"/>
            <ac:spMk id="27" creationId="{14D0F8FB-35E2-5515-8615-ADE427BE7AFB}"/>
          </ac:spMkLst>
        </pc:spChg>
        <pc:spChg chg="add mod">
          <ac:chgData name="Matthew Ray" userId="781648036f3d2b6e" providerId="LiveId" clId="{799794E1-82EB-46D3-9025-548BB2ACED1A}" dt="2023-08-03T00:03:38.262" v="1826" actId="1076"/>
          <ac:spMkLst>
            <pc:docMk/>
            <pc:sldMk cId="0" sldId="277"/>
            <ac:spMk id="28" creationId="{CEBF28D0-3002-0079-7C21-840BD2EA17D1}"/>
          </ac:spMkLst>
        </pc:spChg>
        <pc:spChg chg="add mod">
          <ac:chgData name="Matthew Ray" userId="781648036f3d2b6e" providerId="LiveId" clId="{799794E1-82EB-46D3-9025-548BB2ACED1A}" dt="2023-08-03T00:11:29.119" v="2033" actId="1076"/>
          <ac:spMkLst>
            <pc:docMk/>
            <pc:sldMk cId="0" sldId="277"/>
            <ac:spMk id="29" creationId="{D6D2A1A0-4837-BAD9-3CFD-1484481D6C42}"/>
          </ac:spMkLst>
        </pc:spChg>
        <pc:spChg chg="add mod">
          <ac:chgData name="Matthew Ray" userId="781648036f3d2b6e" providerId="LiveId" clId="{799794E1-82EB-46D3-9025-548BB2ACED1A}" dt="2023-08-03T00:10:53.392" v="1971" actId="20577"/>
          <ac:spMkLst>
            <pc:docMk/>
            <pc:sldMk cId="0" sldId="277"/>
            <ac:spMk id="30" creationId="{80E7BDEB-B7EE-4614-37DC-390EE411A65D}"/>
          </ac:spMkLst>
        </pc:spChg>
        <pc:spChg chg="add mod">
          <ac:chgData name="Matthew Ray" userId="781648036f3d2b6e" providerId="LiveId" clId="{799794E1-82EB-46D3-9025-548BB2ACED1A}" dt="2023-08-03T00:11:19.031" v="2032" actId="1076"/>
          <ac:spMkLst>
            <pc:docMk/>
            <pc:sldMk cId="0" sldId="277"/>
            <ac:spMk id="31" creationId="{D1785B53-5FAC-0F80-F33F-A093E6108A11}"/>
          </ac:spMkLst>
        </pc:spChg>
        <pc:spChg chg="mod">
          <ac:chgData name="Matthew Ray" userId="781648036f3d2b6e" providerId="LiveId" clId="{799794E1-82EB-46D3-9025-548BB2ACED1A}" dt="2023-08-02T23:49:57.250" v="1583" actId="1076"/>
          <ac:spMkLst>
            <pc:docMk/>
            <pc:sldMk cId="0" sldId="277"/>
            <ac:spMk id="420" creationId="{00000000-0000-0000-0000-000000000000}"/>
          </ac:spMkLst>
        </pc:spChg>
        <pc:picChg chg="del">
          <ac:chgData name="Matthew Ray" userId="781648036f3d2b6e" providerId="LiveId" clId="{799794E1-82EB-46D3-9025-548BB2ACED1A}" dt="2023-08-02T23:20:39.774" v="1370" actId="478"/>
          <ac:picMkLst>
            <pc:docMk/>
            <pc:sldMk cId="0" sldId="277"/>
            <ac:picMk id="2" creationId="{6D81A536-BC4A-AE3D-F757-2EF564E1856F}"/>
          </ac:picMkLst>
        </pc:picChg>
        <pc:picChg chg="add mod">
          <ac:chgData name="Matthew Ray" userId="781648036f3d2b6e" providerId="LiveId" clId="{799794E1-82EB-46D3-9025-548BB2ACED1A}" dt="2023-08-02T23:50:10.128" v="1609" actId="1035"/>
          <ac:picMkLst>
            <pc:docMk/>
            <pc:sldMk cId="0" sldId="277"/>
            <ac:picMk id="4" creationId="{540FFB6C-4632-6C8F-9A25-DF3640A2BDA2}"/>
          </ac:picMkLst>
        </pc:picChg>
        <pc:picChg chg="add mod">
          <ac:chgData name="Matthew Ray" userId="781648036f3d2b6e" providerId="LiveId" clId="{799794E1-82EB-46D3-9025-548BB2ACED1A}" dt="2023-08-02T23:50:10.128" v="1609" actId="1035"/>
          <ac:picMkLst>
            <pc:docMk/>
            <pc:sldMk cId="0" sldId="277"/>
            <ac:picMk id="6" creationId="{2AA93041-6099-AC40-7DB1-803CC325AFF1}"/>
          </ac:picMkLst>
        </pc:picChg>
        <pc:picChg chg="add mod">
          <ac:chgData name="Matthew Ray" userId="781648036f3d2b6e" providerId="LiveId" clId="{799794E1-82EB-46D3-9025-548BB2ACED1A}" dt="2023-08-02T23:50:10.128" v="1609" actId="1035"/>
          <ac:picMkLst>
            <pc:docMk/>
            <pc:sldMk cId="0" sldId="277"/>
            <ac:picMk id="10" creationId="{F1B412DC-4D9E-FE6B-09F6-EC4B020F864B}"/>
          </ac:picMkLst>
        </pc:picChg>
        <pc:picChg chg="add mod">
          <ac:chgData name="Matthew Ray" userId="781648036f3d2b6e" providerId="LiveId" clId="{799794E1-82EB-46D3-9025-548BB2ACED1A}" dt="2023-08-02T23:50:10.128" v="1609" actId="1035"/>
          <ac:picMkLst>
            <pc:docMk/>
            <pc:sldMk cId="0" sldId="277"/>
            <ac:picMk id="12" creationId="{5BD84D4A-006E-E471-CBCA-0A8752CD2650}"/>
          </ac:picMkLst>
        </pc:picChg>
        <pc:picChg chg="add mod">
          <ac:chgData name="Matthew Ray" userId="781648036f3d2b6e" providerId="LiveId" clId="{799794E1-82EB-46D3-9025-548BB2ACED1A}" dt="2023-08-02T23:50:10.128" v="1609" actId="1035"/>
          <ac:picMkLst>
            <pc:docMk/>
            <pc:sldMk cId="0" sldId="277"/>
            <ac:picMk id="14" creationId="{435C2E21-0D04-F8C5-533D-7D66F2D8D4E6}"/>
          </ac:picMkLst>
        </pc:picChg>
        <pc:picChg chg="add mod">
          <ac:chgData name="Matthew Ray" userId="781648036f3d2b6e" providerId="LiveId" clId="{799794E1-82EB-46D3-9025-548BB2ACED1A}" dt="2023-08-02T23:50:10.128" v="1609" actId="1035"/>
          <ac:picMkLst>
            <pc:docMk/>
            <pc:sldMk cId="0" sldId="277"/>
            <ac:picMk id="16" creationId="{ECE92911-092D-253C-64A1-D0A709B69D6E}"/>
          </ac:picMkLst>
        </pc:picChg>
        <pc:picChg chg="add del">
          <ac:chgData name="Matthew Ray" userId="781648036f3d2b6e" providerId="LiveId" clId="{799794E1-82EB-46D3-9025-548BB2ACED1A}" dt="2023-08-02T23:52:42.047" v="1612" actId="478"/>
          <ac:picMkLst>
            <pc:docMk/>
            <pc:sldMk cId="0" sldId="277"/>
            <ac:picMk id="19" creationId="{0ADD73D9-2910-955B-3299-881CD280CCFD}"/>
          </ac:picMkLst>
        </pc:picChg>
        <pc:picChg chg="add mod">
          <ac:chgData name="Matthew Ray" userId="781648036f3d2b6e" providerId="LiveId" clId="{799794E1-82EB-46D3-9025-548BB2ACED1A}" dt="2023-08-03T00:01:11.565" v="1772" actId="1076"/>
          <ac:picMkLst>
            <pc:docMk/>
            <pc:sldMk cId="0" sldId="277"/>
            <ac:picMk id="21" creationId="{F14B4667-C39C-538A-EAE7-9357BEF08BC8}"/>
          </ac:picMkLst>
        </pc:picChg>
        <pc:picChg chg="add mod">
          <ac:chgData name="Matthew Ray" userId="781648036f3d2b6e" providerId="LiveId" clId="{799794E1-82EB-46D3-9025-548BB2ACED1A}" dt="2023-08-03T00:01:04.650" v="1770" actId="1076"/>
          <ac:picMkLst>
            <pc:docMk/>
            <pc:sldMk cId="0" sldId="277"/>
            <ac:picMk id="24" creationId="{188E4C2D-D3D1-7C52-FAED-B6FCD942CCC5}"/>
          </ac:picMkLst>
        </pc:picChg>
      </pc:sldChg>
      <pc:sldChg chg="addSp modSp mod modNotesTx">
        <pc:chgData name="Matthew Ray" userId="781648036f3d2b6e" providerId="LiveId" clId="{799794E1-82EB-46D3-9025-548BB2ACED1A}" dt="2023-08-03T01:21:06.508" v="3822" actId="20577"/>
        <pc:sldMkLst>
          <pc:docMk/>
          <pc:sldMk cId="0" sldId="278"/>
        </pc:sldMkLst>
        <pc:spChg chg="mod">
          <ac:chgData name="Matthew Ray" userId="781648036f3d2b6e" providerId="LiveId" clId="{799794E1-82EB-46D3-9025-548BB2ACED1A}" dt="2023-08-03T01:00:13.981" v="3648" actId="1076"/>
          <ac:spMkLst>
            <pc:docMk/>
            <pc:sldMk cId="0" sldId="278"/>
            <ac:spMk id="3" creationId="{8E1A5B9E-4893-2149-CE45-7408799E4CE9}"/>
          </ac:spMkLst>
        </pc:spChg>
        <pc:picChg chg="add mod">
          <ac:chgData name="Matthew Ray" userId="781648036f3d2b6e" providerId="LiveId" clId="{799794E1-82EB-46D3-9025-548BB2ACED1A}" dt="2023-08-03T01:00:27.188" v="3652" actId="1076"/>
          <ac:picMkLst>
            <pc:docMk/>
            <pc:sldMk cId="0" sldId="278"/>
            <ac:picMk id="4" creationId="{5DF8773B-D978-439B-8E64-576B205A8FA9}"/>
          </ac:picMkLst>
        </pc:picChg>
      </pc:sldChg>
      <pc:sldChg chg="modSp mod modNotesTx">
        <pc:chgData name="Matthew Ray" userId="781648036f3d2b6e" providerId="LiveId" clId="{799794E1-82EB-46D3-9025-548BB2ACED1A}" dt="2023-08-03T01:21:03.219" v="3816" actId="20577"/>
        <pc:sldMkLst>
          <pc:docMk/>
          <pc:sldMk cId="0" sldId="279"/>
        </pc:sldMkLst>
        <pc:spChg chg="mod">
          <ac:chgData name="Matthew Ray" userId="781648036f3d2b6e" providerId="LiveId" clId="{799794E1-82EB-46D3-9025-548BB2ACED1A}" dt="2023-08-03T00:44:53.888" v="3528" actId="2711"/>
          <ac:spMkLst>
            <pc:docMk/>
            <pc:sldMk cId="0" sldId="279"/>
            <ac:spMk id="430" creationId="{00000000-0000-0000-0000-000000000000}"/>
          </ac:spMkLst>
        </pc:spChg>
        <pc:spChg chg="mod">
          <ac:chgData name="Matthew Ray" userId="781648036f3d2b6e" providerId="LiveId" clId="{799794E1-82EB-46D3-9025-548BB2ACED1A}" dt="2023-08-03T00:44:53.888" v="3528" actId="2711"/>
          <ac:spMkLst>
            <pc:docMk/>
            <pc:sldMk cId="0" sldId="279"/>
            <ac:spMk id="431" creationId="{00000000-0000-0000-0000-000000000000}"/>
          </ac:spMkLst>
        </pc:spChg>
      </pc:sldChg>
      <pc:sldChg chg="modNotesTx">
        <pc:chgData name="Matthew Ray" userId="781648036f3d2b6e" providerId="LiveId" clId="{799794E1-82EB-46D3-9025-548BB2ACED1A}" dt="2023-08-03T01:20:48.928" v="3792" actId="20577"/>
        <pc:sldMkLst>
          <pc:docMk/>
          <pc:sldMk cId="0" sldId="280"/>
        </pc:sldMkLst>
      </pc:sldChg>
      <pc:sldChg chg="modNotesTx">
        <pc:chgData name="Matthew Ray" userId="781648036f3d2b6e" providerId="LiveId" clId="{799794E1-82EB-46D3-9025-548BB2ACED1A}" dt="2023-08-03T01:21:12.263" v="3828" actId="20577"/>
        <pc:sldMkLst>
          <pc:docMk/>
          <pc:sldMk cId="0" sldId="283"/>
        </pc:sldMkLst>
      </pc:sldChg>
      <pc:sldChg chg="addSp delSp modSp new mod modNotesTx">
        <pc:chgData name="Matthew Ray" userId="781648036f3d2b6e" providerId="LiveId" clId="{799794E1-82EB-46D3-9025-548BB2ACED1A}" dt="2023-08-03T01:18:27.666" v="3760" actId="20577"/>
        <pc:sldMkLst>
          <pc:docMk/>
          <pc:sldMk cId="1949269195" sldId="306"/>
        </pc:sldMkLst>
        <pc:spChg chg="mod">
          <ac:chgData name="Matthew Ray" userId="781648036f3d2b6e" providerId="LiveId" clId="{799794E1-82EB-46D3-9025-548BB2ACED1A}" dt="2023-08-02T22:26:08.513" v="773" actId="1076"/>
          <ac:spMkLst>
            <pc:docMk/>
            <pc:sldMk cId="1949269195" sldId="306"/>
            <ac:spMk id="2" creationId="{7DB6C581-A072-F8F0-3C61-B698731A0EA9}"/>
          </ac:spMkLst>
        </pc:spChg>
        <pc:spChg chg="add mod">
          <ac:chgData name="Matthew Ray" userId="781648036f3d2b6e" providerId="LiveId" clId="{799794E1-82EB-46D3-9025-548BB2ACED1A}" dt="2023-08-02T22:35:34.054" v="1185" actId="1076"/>
          <ac:spMkLst>
            <pc:docMk/>
            <pc:sldMk cId="1949269195" sldId="306"/>
            <ac:spMk id="7" creationId="{9F333DA1-17BA-F873-C625-B6EF5D6E2E04}"/>
          </ac:spMkLst>
        </pc:spChg>
        <pc:graphicFrameChg chg="add mod modGraphic">
          <ac:chgData name="Matthew Ray" userId="781648036f3d2b6e" providerId="LiveId" clId="{799794E1-82EB-46D3-9025-548BB2ACED1A}" dt="2023-08-02T22:27:35.788" v="850"/>
          <ac:graphicFrameMkLst>
            <pc:docMk/>
            <pc:sldMk cId="1949269195" sldId="306"/>
            <ac:graphicFrameMk id="3" creationId="{3102180B-45A7-98C9-0202-044E43329B43}"/>
          </ac:graphicFrameMkLst>
        </pc:graphicFrameChg>
        <pc:graphicFrameChg chg="add del mod modGraphic">
          <ac:chgData name="Matthew Ray" userId="781648036f3d2b6e" providerId="LiveId" clId="{799794E1-82EB-46D3-9025-548BB2ACED1A}" dt="2023-08-02T22:13:36.135" v="412" actId="478"/>
          <ac:graphicFrameMkLst>
            <pc:docMk/>
            <pc:sldMk cId="1949269195" sldId="306"/>
            <ac:graphicFrameMk id="4" creationId="{2AB032F4-10BA-78D9-1C7F-57CE1C1D54C8}"/>
          </ac:graphicFrameMkLst>
        </pc:graphicFrameChg>
        <pc:graphicFrameChg chg="add mod modGraphic">
          <ac:chgData name="Matthew Ray" userId="781648036f3d2b6e" providerId="LiveId" clId="{799794E1-82EB-46D3-9025-548BB2ACED1A}" dt="2023-08-02T22:25:37.993" v="761" actId="1076"/>
          <ac:graphicFrameMkLst>
            <pc:docMk/>
            <pc:sldMk cId="1949269195" sldId="306"/>
            <ac:graphicFrameMk id="5" creationId="{9A139DE3-E173-8985-E525-BD35B3A329DF}"/>
          </ac:graphicFrameMkLst>
        </pc:graphicFrameChg>
        <pc:graphicFrameChg chg="add mod modGraphic">
          <ac:chgData name="Matthew Ray" userId="781648036f3d2b6e" providerId="LiveId" clId="{799794E1-82EB-46D3-9025-548BB2ACED1A}" dt="2023-08-02T22:27:41.287" v="854"/>
          <ac:graphicFrameMkLst>
            <pc:docMk/>
            <pc:sldMk cId="1949269195" sldId="306"/>
            <ac:graphicFrameMk id="6" creationId="{05047AD0-14A6-299A-E5D8-B7AD62292379}"/>
          </ac:graphicFrameMkLst>
        </pc:graphicFrameChg>
      </pc:sldChg>
      <pc:sldChg chg="addSp modSp mod modNotesTx">
        <pc:chgData name="Matthew Ray" userId="781648036f3d2b6e" providerId="LiveId" clId="{799794E1-82EB-46D3-9025-548BB2ACED1A}" dt="2023-08-03T01:20:55.957" v="3804" actId="20577"/>
        <pc:sldMkLst>
          <pc:docMk/>
          <pc:sldMk cId="501021698" sldId="308"/>
        </pc:sldMkLst>
        <pc:spChg chg="add mod">
          <ac:chgData name="Matthew Ray" userId="781648036f3d2b6e" providerId="LiveId" clId="{799794E1-82EB-46D3-9025-548BB2ACED1A}" dt="2023-08-03T00:44:24.260" v="3525" actId="113"/>
          <ac:spMkLst>
            <pc:docMk/>
            <pc:sldMk cId="501021698" sldId="308"/>
            <ac:spMk id="3" creationId="{85D8D8AE-D424-EF33-98D6-BB4F67786D60}"/>
          </ac:spMkLst>
        </pc:spChg>
        <pc:picChg chg="mod">
          <ac:chgData name="Matthew Ray" userId="781648036f3d2b6e" providerId="LiveId" clId="{799794E1-82EB-46D3-9025-548BB2ACED1A}" dt="2023-08-03T00:37:16.673" v="2798" actId="1076"/>
          <ac:picMkLst>
            <pc:docMk/>
            <pc:sldMk cId="501021698" sldId="308"/>
            <ac:picMk id="5" creationId="{01EC779B-80F2-8CA0-30A7-9960490404D6}"/>
          </ac:picMkLst>
        </pc:picChg>
      </pc:sldChg>
      <pc:sldChg chg="addSp delSp modSp mod modNotesTx">
        <pc:chgData name="Matthew Ray" userId="781648036f3d2b6e" providerId="LiveId" clId="{799794E1-82EB-46D3-9025-548BB2ACED1A}" dt="2023-08-03T01:20:59.353" v="3810" actId="20577"/>
        <pc:sldMkLst>
          <pc:docMk/>
          <pc:sldMk cId="2403681965" sldId="309"/>
        </pc:sldMkLst>
        <pc:spChg chg="mod">
          <ac:chgData name="Matthew Ray" userId="781648036f3d2b6e" providerId="LiveId" clId="{799794E1-82EB-46D3-9025-548BB2ACED1A}" dt="2023-08-03T00:44:44.101" v="3526" actId="2711"/>
          <ac:spMkLst>
            <pc:docMk/>
            <pc:sldMk cId="2403681965" sldId="309"/>
            <ac:spMk id="4" creationId="{C5F7DD1C-FF05-A6E4-6903-7F4CB9FE1489}"/>
          </ac:spMkLst>
        </pc:spChg>
        <pc:spChg chg="add del mod">
          <ac:chgData name="Matthew Ray" userId="781648036f3d2b6e" providerId="LiveId" clId="{799794E1-82EB-46D3-9025-548BB2ACED1A}" dt="2023-08-03T00:16:57.504" v="2106"/>
          <ac:spMkLst>
            <pc:docMk/>
            <pc:sldMk cId="2403681965" sldId="309"/>
            <ac:spMk id="5" creationId="{21AEA0EB-F4DC-1CE4-7AEA-6561E0341EEB}"/>
          </ac:spMkLst>
        </pc:spChg>
        <pc:spChg chg="add del mod">
          <ac:chgData name="Matthew Ray" userId="781648036f3d2b6e" providerId="LiveId" clId="{799794E1-82EB-46D3-9025-548BB2ACED1A}" dt="2023-08-03T00:17:50.943" v="2115" actId="478"/>
          <ac:spMkLst>
            <pc:docMk/>
            <pc:sldMk cId="2403681965" sldId="309"/>
            <ac:spMk id="6" creationId="{CF99DFE9-F3B3-7857-5D56-8D5F8F188FBB}"/>
          </ac:spMkLst>
        </pc:spChg>
        <pc:spChg chg="add del mod">
          <ac:chgData name="Matthew Ray" userId="781648036f3d2b6e" providerId="LiveId" clId="{799794E1-82EB-46D3-9025-548BB2ACED1A}" dt="2023-08-03T00:17:42.746" v="2114" actId="478"/>
          <ac:spMkLst>
            <pc:docMk/>
            <pc:sldMk cId="2403681965" sldId="309"/>
            <ac:spMk id="7" creationId="{6A5E3B97-1452-8BF3-0D33-7FFD49F3CF89}"/>
          </ac:spMkLst>
        </pc:spChg>
        <pc:spChg chg="add mod">
          <ac:chgData name="Matthew Ray" userId="781648036f3d2b6e" providerId="LiveId" clId="{799794E1-82EB-46D3-9025-548BB2ACED1A}" dt="2023-08-03T00:44:44.101" v="3526" actId="2711"/>
          <ac:spMkLst>
            <pc:docMk/>
            <pc:sldMk cId="2403681965" sldId="309"/>
            <ac:spMk id="8" creationId="{B2D7CD65-D836-2C87-2E81-BDC30A40D673}"/>
          </ac:spMkLst>
        </pc:spChg>
        <pc:spChg chg="mod">
          <ac:chgData name="Matthew Ray" userId="781648036f3d2b6e" providerId="LiveId" clId="{799794E1-82EB-46D3-9025-548BB2ACED1A}" dt="2023-08-03T00:45:43.461" v="3535" actId="404"/>
          <ac:spMkLst>
            <pc:docMk/>
            <pc:sldMk cId="2403681965" sldId="309"/>
            <ac:spMk id="9" creationId="{091CADD5-EBB2-569C-EEAE-0DC8AB28F439}"/>
          </ac:spMkLst>
        </pc:spChg>
      </pc:sldChg>
      <pc:sldChg chg="new del">
        <pc:chgData name="Matthew Ray" userId="781648036f3d2b6e" providerId="LiveId" clId="{799794E1-82EB-46D3-9025-548BB2ACED1A}" dt="2023-08-03T22:50:08.508" v="3839" actId="47"/>
        <pc:sldMkLst>
          <pc:docMk/>
          <pc:sldMk cId="1158835946" sldId="311"/>
        </pc:sldMkLst>
      </pc:sldChg>
      <pc:sldChg chg="delSp modSp del mod">
        <pc:chgData name="Matthew Ray" userId="781648036f3d2b6e" providerId="LiveId" clId="{799794E1-82EB-46D3-9025-548BB2ACED1A}" dt="2023-08-03T01:08:42.999" v="3707" actId="47"/>
        <pc:sldMkLst>
          <pc:docMk/>
          <pc:sldMk cId="1997345680" sldId="311"/>
        </pc:sldMkLst>
        <pc:spChg chg="del mod">
          <ac:chgData name="Matthew Ray" userId="781648036f3d2b6e" providerId="LiveId" clId="{799794E1-82EB-46D3-9025-548BB2ACED1A}" dt="2023-08-03T01:07:30.280" v="3697" actId="21"/>
          <ac:spMkLst>
            <pc:docMk/>
            <pc:sldMk cId="1997345680" sldId="311"/>
            <ac:spMk id="2" creationId="{34CBEA6B-1C9D-71CB-AEB2-2760F36B875A}"/>
          </ac:spMkLst>
        </pc:spChg>
        <pc:spChg chg="del mod">
          <ac:chgData name="Matthew Ray" userId="781648036f3d2b6e" providerId="LiveId" clId="{799794E1-82EB-46D3-9025-548BB2ACED1A}" dt="2023-08-03T01:07:30.280" v="3697" actId="21"/>
          <ac:spMkLst>
            <pc:docMk/>
            <pc:sldMk cId="1997345680" sldId="311"/>
            <ac:spMk id="3" creationId="{314BE744-CEA2-FCF1-00EB-39D032E3A4B4}"/>
          </ac:spMkLst>
        </pc:spChg>
        <pc:spChg chg="del mod">
          <ac:chgData name="Matthew Ray" userId="781648036f3d2b6e" providerId="LiveId" clId="{799794E1-82EB-46D3-9025-548BB2ACED1A}" dt="2023-08-03T01:07:30.280" v="3697" actId="21"/>
          <ac:spMkLst>
            <pc:docMk/>
            <pc:sldMk cId="1997345680" sldId="311"/>
            <ac:spMk id="4" creationId="{155649DE-C016-3058-0BB2-534E83E534DD}"/>
          </ac:spMkLst>
        </pc:spChg>
        <pc:spChg chg="del mod">
          <ac:chgData name="Matthew Ray" userId="781648036f3d2b6e" providerId="LiveId" clId="{799794E1-82EB-46D3-9025-548BB2ACED1A}" dt="2023-08-03T01:07:30.280" v="3697" actId="21"/>
          <ac:spMkLst>
            <pc:docMk/>
            <pc:sldMk cId="1997345680" sldId="311"/>
            <ac:spMk id="201" creationId="{00000000-0000-0000-0000-000000000000}"/>
          </ac:spMkLst>
        </pc:spChg>
      </pc:sldChg>
      <pc:sldChg chg="addSp delSp modSp add del mod">
        <pc:chgData name="Matthew Ray" userId="781648036f3d2b6e" providerId="LiveId" clId="{799794E1-82EB-46D3-9025-548BB2ACED1A}" dt="2023-08-03T00:18:48.910" v="2134" actId="47"/>
        <pc:sldMkLst>
          <pc:docMk/>
          <pc:sldMk cId="2614964659" sldId="311"/>
        </pc:sldMkLst>
        <pc:spChg chg="add del mod">
          <ac:chgData name="Matthew Ray" userId="781648036f3d2b6e" providerId="LiveId" clId="{799794E1-82EB-46D3-9025-548BB2ACED1A}" dt="2023-08-03T00:18:07.030" v="2119" actId="478"/>
          <ac:spMkLst>
            <pc:docMk/>
            <pc:sldMk cId="2614964659" sldId="311"/>
            <ac:spMk id="3" creationId="{ED302208-E414-C1C7-B7C1-E73CE72F790F}"/>
          </ac:spMkLst>
        </pc:spChg>
        <pc:spChg chg="add del mod">
          <ac:chgData name="Matthew Ray" userId="781648036f3d2b6e" providerId="LiveId" clId="{799794E1-82EB-46D3-9025-548BB2ACED1A}" dt="2023-08-03T00:18:05.207" v="2118" actId="478"/>
          <ac:spMkLst>
            <pc:docMk/>
            <pc:sldMk cId="2614964659" sldId="311"/>
            <ac:spMk id="5" creationId="{027A246D-A7A6-C705-BCE3-495B28DD38F0}"/>
          </ac:spMkLst>
        </pc:spChg>
        <pc:spChg chg="add del mod">
          <ac:chgData name="Matthew Ray" userId="781648036f3d2b6e" providerId="LiveId" clId="{799794E1-82EB-46D3-9025-548BB2ACED1A}" dt="2023-08-03T00:18:13.799" v="2121"/>
          <ac:spMkLst>
            <pc:docMk/>
            <pc:sldMk cId="2614964659" sldId="311"/>
            <ac:spMk id="6" creationId="{EA50AAFB-1D78-9F12-0852-57D4C568D7C9}"/>
          </ac:spMkLst>
        </pc:spChg>
        <pc:spChg chg="add del mod">
          <ac:chgData name="Matthew Ray" userId="781648036f3d2b6e" providerId="LiveId" clId="{799794E1-82EB-46D3-9025-548BB2ACED1A}" dt="2023-08-03T00:18:47.101" v="2133" actId="478"/>
          <ac:spMkLst>
            <pc:docMk/>
            <pc:sldMk cId="2614964659" sldId="311"/>
            <ac:spMk id="7" creationId="{E9ED2C0B-B80A-908E-375A-85BA548059A4}"/>
          </ac:spMkLst>
        </pc:spChg>
        <pc:spChg chg="del">
          <ac:chgData name="Matthew Ray" userId="781648036f3d2b6e" providerId="LiveId" clId="{799794E1-82EB-46D3-9025-548BB2ACED1A}" dt="2023-08-03T00:18:02.137" v="2117" actId="478"/>
          <ac:spMkLst>
            <pc:docMk/>
            <pc:sldMk cId="2614964659" sldId="311"/>
            <ac:spMk id="413" creationId="{00000000-0000-0000-0000-000000000000}"/>
          </ac:spMkLst>
        </pc:spChg>
        <pc:spChg chg="del">
          <ac:chgData name="Matthew Ray" userId="781648036f3d2b6e" providerId="LiveId" clId="{799794E1-82EB-46D3-9025-548BB2ACED1A}" dt="2023-08-03T00:18:02.137" v="2117" actId="478"/>
          <ac:spMkLst>
            <pc:docMk/>
            <pc:sldMk cId="2614964659" sldId="311"/>
            <ac:spMk id="414" creationId="{00000000-0000-0000-0000-000000000000}"/>
          </ac:spMkLst>
        </pc:spChg>
        <pc:picChg chg="del">
          <ac:chgData name="Matthew Ray" userId="781648036f3d2b6e" providerId="LiveId" clId="{799794E1-82EB-46D3-9025-548BB2ACED1A}" dt="2023-08-03T00:18:02.137" v="2117" actId="478"/>
          <ac:picMkLst>
            <pc:docMk/>
            <pc:sldMk cId="2614964659" sldId="311"/>
            <ac:picMk id="415" creationId="{00000000-0000-0000-0000-000000000000}"/>
          </ac:picMkLst>
        </pc:picChg>
      </pc:sldChg>
      <pc:sldChg chg="new del">
        <pc:chgData name="Matthew Ray" userId="781648036f3d2b6e" providerId="LiveId" clId="{799794E1-82EB-46D3-9025-548BB2ACED1A}" dt="2023-08-03T22:50:08.508" v="3839" actId="47"/>
        <pc:sldMkLst>
          <pc:docMk/>
          <pc:sldMk cId="2452962918" sldId="312"/>
        </pc:sldMkLst>
      </pc:sldChg>
      <pc:sldChg chg="new del">
        <pc:chgData name="Matthew Ray" userId="781648036f3d2b6e" providerId="LiveId" clId="{799794E1-82EB-46D3-9025-548BB2ACED1A}" dt="2023-08-03T22:50:08.508" v="3839" actId="47"/>
        <pc:sldMkLst>
          <pc:docMk/>
          <pc:sldMk cId="217382432" sldId="313"/>
        </pc:sldMkLst>
      </pc:sldChg>
      <pc:sldChg chg="new del">
        <pc:chgData name="Matthew Ray" userId="781648036f3d2b6e" providerId="LiveId" clId="{799794E1-82EB-46D3-9025-548BB2ACED1A}" dt="2023-08-03T22:50:08.508" v="3839" actId="47"/>
        <pc:sldMkLst>
          <pc:docMk/>
          <pc:sldMk cId="1771311665" sldId="314"/>
        </pc:sldMkLst>
      </pc:sldChg>
    </pc:docChg>
  </pc:docChgLst>
  <pc:docChgLst>
    <pc:chgData name="Lori Girton" userId="14923dec2c20f517" providerId="Windows Live" clId="Web-{7E44391F-5AC1-4E8D-A5F7-20402B5B40F3}"/>
    <pc:docChg chg="addSld delSld modSld sldOrd">
      <pc:chgData name="Lori Girton" userId="14923dec2c20f517" providerId="Windows Live" clId="Web-{7E44391F-5AC1-4E8D-A5F7-20402B5B40F3}" dt="2023-08-02T23:12:12.627" v="242"/>
      <pc:docMkLst>
        <pc:docMk/>
      </pc:docMkLst>
      <pc:sldChg chg="modSp">
        <pc:chgData name="Lori Girton" userId="14923dec2c20f517" providerId="Windows Live" clId="Web-{7E44391F-5AC1-4E8D-A5F7-20402B5B40F3}" dt="2023-08-02T22:03:38.423" v="35" actId="20577"/>
        <pc:sldMkLst>
          <pc:docMk/>
          <pc:sldMk cId="0" sldId="259"/>
        </pc:sldMkLst>
        <pc:spChg chg="mod">
          <ac:chgData name="Lori Girton" userId="14923dec2c20f517" providerId="Windows Live" clId="Web-{7E44391F-5AC1-4E8D-A5F7-20402B5B40F3}" dt="2023-08-02T22:03:38.423" v="35" actId="20577"/>
          <ac:spMkLst>
            <pc:docMk/>
            <pc:sldMk cId="0" sldId="259"/>
            <ac:spMk id="3" creationId="{5C6CAAA0-9347-0CBA-2A64-31A20B2E9AC9}"/>
          </ac:spMkLst>
        </pc:spChg>
      </pc:sldChg>
      <pc:sldChg chg="addSp modSp mod modClrScheme chgLayout">
        <pc:chgData name="Lori Girton" userId="14923dec2c20f517" providerId="Windows Live" clId="Web-{7E44391F-5AC1-4E8D-A5F7-20402B5B40F3}" dt="2023-08-02T23:11:10.281" v="241" actId="1076"/>
        <pc:sldMkLst>
          <pc:docMk/>
          <pc:sldMk cId="0" sldId="262"/>
        </pc:sldMkLst>
        <pc:spChg chg="add mod ord">
          <ac:chgData name="Lori Girton" userId="14923dec2c20f517" providerId="Windows Live" clId="Web-{7E44391F-5AC1-4E8D-A5F7-20402B5B40F3}" dt="2023-08-02T22:02:04.780" v="31" actId="14100"/>
          <ac:spMkLst>
            <pc:docMk/>
            <pc:sldMk cId="0" sldId="262"/>
            <ac:spMk id="4" creationId="{515D7E9D-E3D4-363B-B111-35B83DB05EF6}"/>
          </ac:spMkLst>
        </pc:spChg>
        <pc:picChg chg="mod">
          <ac:chgData name="Lori Girton" userId="14923dec2c20f517" providerId="Windows Live" clId="Web-{7E44391F-5AC1-4E8D-A5F7-20402B5B40F3}" dt="2023-08-02T22:02:11.655" v="32" actId="1076"/>
          <ac:picMkLst>
            <pc:docMk/>
            <pc:sldMk cId="0" sldId="262"/>
            <ac:picMk id="2" creationId="{B7D39330-333A-A96A-3695-4BCAFC563ED3}"/>
          </ac:picMkLst>
        </pc:picChg>
        <pc:picChg chg="mod">
          <ac:chgData name="Lori Girton" userId="14923dec2c20f517" providerId="Windows Live" clId="Web-{7E44391F-5AC1-4E8D-A5F7-20402B5B40F3}" dt="2023-08-02T22:02:13.921" v="33" actId="1076"/>
          <ac:picMkLst>
            <pc:docMk/>
            <pc:sldMk cId="0" sldId="262"/>
            <ac:picMk id="3" creationId="{9454E387-4E54-44BD-0FF1-948BBB1E49FF}"/>
          </ac:picMkLst>
        </pc:picChg>
        <pc:picChg chg="mod">
          <ac:chgData name="Lori Girton" userId="14923dec2c20f517" providerId="Windows Live" clId="Web-{7E44391F-5AC1-4E8D-A5F7-20402B5B40F3}" dt="2023-08-02T23:11:10.281" v="241" actId="1076"/>
          <ac:picMkLst>
            <pc:docMk/>
            <pc:sldMk cId="0" sldId="262"/>
            <ac:picMk id="13" creationId="{86F5142B-BFB5-AA9E-17EF-861D45FB0DE5}"/>
          </ac:picMkLst>
        </pc:picChg>
      </pc:sldChg>
      <pc:sldChg chg="ord">
        <pc:chgData name="Lori Girton" userId="14923dec2c20f517" providerId="Windows Live" clId="Web-{7E44391F-5AC1-4E8D-A5F7-20402B5B40F3}" dt="2023-08-02T23:12:12.627" v="242"/>
        <pc:sldMkLst>
          <pc:docMk/>
          <pc:sldMk cId="0" sldId="263"/>
        </pc:sldMkLst>
      </pc:sldChg>
      <pc:sldChg chg="ord">
        <pc:chgData name="Lori Girton" userId="14923dec2c20f517" providerId="Windows Live" clId="Web-{7E44391F-5AC1-4E8D-A5F7-20402B5B40F3}" dt="2023-08-02T23:09:58.951" v="238"/>
        <pc:sldMkLst>
          <pc:docMk/>
          <pc:sldMk cId="0" sldId="264"/>
        </pc:sldMkLst>
      </pc:sldChg>
      <pc:sldChg chg="modSp">
        <pc:chgData name="Lori Girton" userId="14923dec2c20f517" providerId="Windows Live" clId="Web-{7E44391F-5AC1-4E8D-A5F7-20402B5B40F3}" dt="2023-08-02T22:55:52.159" v="195" actId="20577"/>
        <pc:sldMkLst>
          <pc:docMk/>
          <pc:sldMk cId="0" sldId="276"/>
        </pc:sldMkLst>
        <pc:spChg chg="mod">
          <ac:chgData name="Lori Girton" userId="14923dec2c20f517" providerId="Windows Live" clId="Web-{7E44391F-5AC1-4E8D-A5F7-20402B5B40F3}" dt="2023-08-02T22:55:52.159" v="195" actId="20577"/>
          <ac:spMkLst>
            <pc:docMk/>
            <pc:sldMk cId="0" sldId="276"/>
            <ac:spMk id="414" creationId="{00000000-0000-0000-0000-000000000000}"/>
          </ac:spMkLst>
        </pc:spChg>
      </pc:sldChg>
      <pc:sldChg chg="addSp modSp ord">
        <pc:chgData name="Lori Girton" userId="14923dec2c20f517" providerId="Windows Live" clId="Web-{7E44391F-5AC1-4E8D-A5F7-20402B5B40F3}" dt="2023-08-02T23:05:53.162" v="228"/>
        <pc:sldMkLst>
          <pc:docMk/>
          <pc:sldMk cId="0" sldId="277"/>
        </pc:sldMkLst>
        <pc:picChg chg="add mod">
          <ac:chgData name="Lori Girton" userId="14923dec2c20f517" providerId="Windows Live" clId="Web-{7E44391F-5AC1-4E8D-A5F7-20402B5B40F3}" dt="2023-08-02T22:34:46.402" v="40" actId="1076"/>
          <ac:picMkLst>
            <pc:docMk/>
            <pc:sldMk cId="0" sldId="277"/>
            <ac:picMk id="2" creationId="{6D81A536-BC4A-AE3D-F757-2EF564E1856F}"/>
          </ac:picMkLst>
        </pc:picChg>
      </pc:sldChg>
      <pc:sldChg chg="ord">
        <pc:chgData name="Lori Girton" userId="14923dec2c20f517" providerId="Windows Live" clId="Web-{7E44391F-5AC1-4E8D-A5F7-20402B5B40F3}" dt="2023-08-02T23:06:10.882" v="229"/>
        <pc:sldMkLst>
          <pc:docMk/>
          <pc:sldMk cId="0" sldId="278"/>
        </pc:sldMkLst>
      </pc:sldChg>
      <pc:sldChg chg="modSp">
        <pc:chgData name="Lori Girton" userId="14923dec2c20f517" providerId="Windows Live" clId="Web-{7E44391F-5AC1-4E8D-A5F7-20402B5B40F3}" dt="2023-08-02T23:06:44.601" v="234" actId="20577"/>
        <pc:sldMkLst>
          <pc:docMk/>
          <pc:sldMk cId="0" sldId="279"/>
        </pc:sldMkLst>
        <pc:spChg chg="mod">
          <ac:chgData name="Lori Girton" userId="14923dec2c20f517" providerId="Windows Live" clId="Web-{7E44391F-5AC1-4E8D-A5F7-20402B5B40F3}" dt="2023-08-02T23:06:44.601" v="234" actId="20577"/>
          <ac:spMkLst>
            <pc:docMk/>
            <pc:sldMk cId="0" sldId="279"/>
            <ac:spMk id="430" creationId="{00000000-0000-0000-0000-000000000000}"/>
          </ac:spMkLst>
        </pc:spChg>
      </pc:sldChg>
      <pc:sldChg chg="del">
        <pc:chgData name="Lori Girton" userId="14923dec2c20f517" providerId="Windows Live" clId="Web-{7E44391F-5AC1-4E8D-A5F7-20402B5B40F3}" dt="2023-08-02T22:43:19.808" v="41"/>
        <pc:sldMkLst>
          <pc:docMk/>
          <pc:sldMk cId="0" sldId="281"/>
        </pc:sldMkLst>
      </pc:sldChg>
      <pc:sldChg chg="del">
        <pc:chgData name="Lori Girton" userId="14923dec2c20f517" providerId="Windows Live" clId="Web-{7E44391F-5AC1-4E8D-A5F7-20402B5B40F3}" dt="2023-08-02T23:06:53.836" v="235"/>
        <pc:sldMkLst>
          <pc:docMk/>
          <pc:sldMk cId="0" sldId="282"/>
        </pc:sldMkLst>
      </pc:sldChg>
      <pc:sldChg chg="modSp">
        <pc:chgData name="Lori Girton" userId="14923dec2c20f517" providerId="Windows Live" clId="Web-{7E44391F-5AC1-4E8D-A5F7-20402B5B40F3}" dt="2023-08-02T23:07:05.102" v="236" actId="20577"/>
        <pc:sldMkLst>
          <pc:docMk/>
          <pc:sldMk cId="0" sldId="286"/>
        </pc:sldMkLst>
        <pc:spChg chg="mod">
          <ac:chgData name="Lori Girton" userId="14923dec2c20f517" providerId="Windows Live" clId="Web-{7E44391F-5AC1-4E8D-A5F7-20402B5B40F3}" dt="2023-08-02T23:07:05.102" v="236" actId="20577"/>
          <ac:spMkLst>
            <pc:docMk/>
            <pc:sldMk cId="0" sldId="286"/>
            <ac:spMk id="489" creationId="{00000000-0000-0000-0000-000000000000}"/>
          </ac:spMkLst>
        </pc:spChg>
      </pc:sldChg>
      <pc:sldChg chg="del">
        <pc:chgData name="Lori Girton" userId="14923dec2c20f517" providerId="Windows Live" clId="Web-{7E44391F-5AC1-4E8D-A5F7-20402B5B40F3}" dt="2023-08-02T23:03:30.188" v="213"/>
        <pc:sldMkLst>
          <pc:docMk/>
          <pc:sldMk cId="0" sldId="290"/>
        </pc:sldMkLst>
      </pc:sldChg>
      <pc:sldChg chg="del">
        <pc:chgData name="Lori Girton" userId="14923dec2c20f517" providerId="Windows Live" clId="Web-{7E44391F-5AC1-4E8D-A5F7-20402B5B40F3}" dt="2023-08-02T23:03:30.188" v="212"/>
        <pc:sldMkLst>
          <pc:docMk/>
          <pc:sldMk cId="0" sldId="291"/>
        </pc:sldMkLst>
      </pc:sldChg>
      <pc:sldChg chg="del">
        <pc:chgData name="Lori Girton" userId="14923dec2c20f517" providerId="Windows Live" clId="Web-{7E44391F-5AC1-4E8D-A5F7-20402B5B40F3}" dt="2023-08-02T23:03:44.673" v="227"/>
        <pc:sldMkLst>
          <pc:docMk/>
          <pc:sldMk cId="0" sldId="292"/>
        </pc:sldMkLst>
      </pc:sldChg>
      <pc:sldChg chg="del">
        <pc:chgData name="Lori Girton" userId="14923dec2c20f517" providerId="Windows Live" clId="Web-{7E44391F-5AC1-4E8D-A5F7-20402B5B40F3}" dt="2023-08-02T23:03:44.658" v="226"/>
        <pc:sldMkLst>
          <pc:docMk/>
          <pc:sldMk cId="0" sldId="293"/>
        </pc:sldMkLst>
      </pc:sldChg>
      <pc:sldChg chg="del">
        <pc:chgData name="Lori Girton" userId="14923dec2c20f517" providerId="Windows Live" clId="Web-{7E44391F-5AC1-4E8D-A5F7-20402B5B40F3}" dt="2023-08-02T23:03:44.658" v="225"/>
        <pc:sldMkLst>
          <pc:docMk/>
          <pc:sldMk cId="0" sldId="294"/>
        </pc:sldMkLst>
      </pc:sldChg>
      <pc:sldChg chg="del">
        <pc:chgData name="Lori Girton" userId="14923dec2c20f517" providerId="Windows Live" clId="Web-{7E44391F-5AC1-4E8D-A5F7-20402B5B40F3}" dt="2023-08-02T23:03:44.658" v="224"/>
        <pc:sldMkLst>
          <pc:docMk/>
          <pc:sldMk cId="0" sldId="295"/>
        </pc:sldMkLst>
      </pc:sldChg>
      <pc:sldChg chg="del">
        <pc:chgData name="Lori Girton" userId="14923dec2c20f517" providerId="Windows Live" clId="Web-{7E44391F-5AC1-4E8D-A5F7-20402B5B40F3}" dt="2023-08-02T23:03:44.658" v="223"/>
        <pc:sldMkLst>
          <pc:docMk/>
          <pc:sldMk cId="0" sldId="296"/>
        </pc:sldMkLst>
      </pc:sldChg>
      <pc:sldChg chg="del">
        <pc:chgData name="Lori Girton" userId="14923dec2c20f517" providerId="Windows Live" clId="Web-{7E44391F-5AC1-4E8D-A5F7-20402B5B40F3}" dt="2023-08-02T23:03:44.658" v="222"/>
        <pc:sldMkLst>
          <pc:docMk/>
          <pc:sldMk cId="0" sldId="297"/>
        </pc:sldMkLst>
      </pc:sldChg>
      <pc:sldChg chg="del">
        <pc:chgData name="Lori Girton" userId="14923dec2c20f517" providerId="Windows Live" clId="Web-{7E44391F-5AC1-4E8D-A5F7-20402B5B40F3}" dt="2023-08-02T23:03:44.658" v="221"/>
        <pc:sldMkLst>
          <pc:docMk/>
          <pc:sldMk cId="0" sldId="298"/>
        </pc:sldMkLst>
      </pc:sldChg>
      <pc:sldChg chg="del">
        <pc:chgData name="Lori Girton" userId="14923dec2c20f517" providerId="Windows Live" clId="Web-{7E44391F-5AC1-4E8D-A5F7-20402B5B40F3}" dt="2023-08-02T23:03:44.658" v="220"/>
        <pc:sldMkLst>
          <pc:docMk/>
          <pc:sldMk cId="0" sldId="299"/>
        </pc:sldMkLst>
      </pc:sldChg>
      <pc:sldChg chg="del">
        <pc:chgData name="Lori Girton" userId="14923dec2c20f517" providerId="Windows Live" clId="Web-{7E44391F-5AC1-4E8D-A5F7-20402B5B40F3}" dt="2023-08-02T23:03:44.658" v="219"/>
        <pc:sldMkLst>
          <pc:docMk/>
          <pc:sldMk cId="0" sldId="300"/>
        </pc:sldMkLst>
      </pc:sldChg>
      <pc:sldChg chg="del">
        <pc:chgData name="Lori Girton" userId="14923dec2c20f517" providerId="Windows Live" clId="Web-{7E44391F-5AC1-4E8D-A5F7-20402B5B40F3}" dt="2023-08-02T23:03:44.642" v="218"/>
        <pc:sldMkLst>
          <pc:docMk/>
          <pc:sldMk cId="0" sldId="301"/>
        </pc:sldMkLst>
      </pc:sldChg>
      <pc:sldChg chg="del">
        <pc:chgData name="Lori Girton" userId="14923dec2c20f517" providerId="Windows Live" clId="Web-{7E44391F-5AC1-4E8D-A5F7-20402B5B40F3}" dt="2023-08-02T23:03:44.642" v="217"/>
        <pc:sldMkLst>
          <pc:docMk/>
          <pc:sldMk cId="0" sldId="302"/>
        </pc:sldMkLst>
      </pc:sldChg>
      <pc:sldChg chg="del">
        <pc:chgData name="Lori Girton" userId="14923dec2c20f517" providerId="Windows Live" clId="Web-{7E44391F-5AC1-4E8D-A5F7-20402B5B40F3}" dt="2023-08-02T23:03:44.642" v="216"/>
        <pc:sldMkLst>
          <pc:docMk/>
          <pc:sldMk cId="0" sldId="303"/>
        </pc:sldMkLst>
      </pc:sldChg>
      <pc:sldChg chg="del">
        <pc:chgData name="Lori Girton" userId="14923dec2c20f517" providerId="Windows Live" clId="Web-{7E44391F-5AC1-4E8D-A5F7-20402B5B40F3}" dt="2023-08-02T23:03:44.642" v="215"/>
        <pc:sldMkLst>
          <pc:docMk/>
          <pc:sldMk cId="0" sldId="304"/>
        </pc:sldMkLst>
      </pc:sldChg>
      <pc:sldChg chg="del">
        <pc:chgData name="Lori Girton" userId="14923dec2c20f517" providerId="Windows Live" clId="Web-{7E44391F-5AC1-4E8D-A5F7-20402B5B40F3}" dt="2023-08-02T23:03:44.642" v="214"/>
        <pc:sldMkLst>
          <pc:docMk/>
          <pc:sldMk cId="0" sldId="305"/>
        </pc:sldMkLst>
      </pc:sldChg>
      <pc:sldChg chg="addSp delSp modSp new del">
        <pc:chgData name="Lori Girton" userId="14923dec2c20f517" providerId="Windows Live" clId="Web-{7E44391F-5AC1-4E8D-A5F7-20402B5B40F3}" dt="2023-08-02T23:00:17.511" v="208"/>
        <pc:sldMkLst>
          <pc:docMk/>
          <pc:sldMk cId="703601321" sldId="307"/>
        </pc:sldMkLst>
        <pc:spChg chg="add del">
          <ac:chgData name="Lori Girton" userId="14923dec2c20f517" providerId="Windows Live" clId="Web-{7E44391F-5AC1-4E8D-A5F7-20402B5B40F3}" dt="2023-08-02T22:58:44.945" v="199"/>
          <ac:spMkLst>
            <pc:docMk/>
            <pc:sldMk cId="703601321" sldId="307"/>
            <ac:spMk id="2" creationId="{BF55894C-8823-3462-710B-2438DBDCC9F9}"/>
          </ac:spMkLst>
        </pc:spChg>
        <pc:spChg chg="add del">
          <ac:chgData name="Lori Girton" userId="14923dec2c20f517" providerId="Windows Live" clId="Web-{7E44391F-5AC1-4E8D-A5F7-20402B5B40F3}" dt="2023-08-02T23:00:05.370" v="207"/>
          <ac:spMkLst>
            <pc:docMk/>
            <pc:sldMk cId="703601321" sldId="307"/>
            <ac:spMk id="3" creationId="{B7B9696F-A491-A112-98BD-D504C32004A1}"/>
          </ac:spMkLst>
        </pc:spChg>
        <pc:spChg chg="del">
          <ac:chgData name="Lori Girton" userId="14923dec2c20f517" providerId="Windows Live" clId="Web-{7E44391F-5AC1-4E8D-A5F7-20402B5B40F3}" dt="2023-08-02T22:58:28.773" v="197"/>
          <ac:spMkLst>
            <pc:docMk/>
            <pc:sldMk cId="703601321" sldId="307"/>
            <ac:spMk id="4" creationId="{E64D21A9-C906-A85C-93D9-CB33928759E8}"/>
          </ac:spMkLst>
        </pc:spChg>
        <pc:spChg chg="add del mod">
          <ac:chgData name="Lori Girton" userId="14923dec2c20f517" providerId="Windows Live" clId="Web-{7E44391F-5AC1-4E8D-A5F7-20402B5B40F3}" dt="2023-08-02T22:59:13.384" v="202"/>
          <ac:spMkLst>
            <pc:docMk/>
            <pc:sldMk cId="703601321" sldId="307"/>
            <ac:spMk id="7" creationId="{18B8E48E-F8C1-AA83-2E3F-C17DB2D4FB63}"/>
          </ac:spMkLst>
        </pc:spChg>
        <pc:spChg chg="add del">
          <ac:chgData name="Lori Girton" userId="14923dec2c20f517" providerId="Windows Live" clId="Web-{7E44391F-5AC1-4E8D-A5F7-20402B5B40F3}" dt="2023-08-02T22:58:44.945" v="199"/>
          <ac:spMkLst>
            <pc:docMk/>
            <pc:sldMk cId="703601321" sldId="307"/>
            <ac:spMk id="10" creationId="{9DD51707-95C9-4883-0F40-44208A7CF774}"/>
          </ac:spMkLst>
        </pc:spChg>
        <pc:spChg chg="add del">
          <ac:chgData name="Lori Girton" userId="14923dec2c20f517" providerId="Windows Live" clId="Web-{7E44391F-5AC1-4E8D-A5F7-20402B5B40F3}" dt="2023-08-02T22:58:44.945" v="199"/>
          <ac:spMkLst>
            <pc:docMk/>
            <pc:sldMk cId="703601321" sldId="307"/>
            <ac:spMk id="12" creationId="{6C85990A-7933-AA00-F093-869CE4F1E9A4}"/>
          </ac:spMkLst>
        </pc:spChg>
        <pc:picChg chg="add del mod ord">
          <ac:chgData name="Lori Girton" userId="14923dec2c20f517" providerId="Windows Live" clId="Web-{7E44391F-5AC1-4E8D-A5F7-20402B5B40F3}" dt="2023-08-02T22:58:55.743" v="201"/>
          <ac:picMkLst>
            <pc:docMk/>
            <pc:sldMk cId="703601321" sldId="307"/>
            <ac:picMk id="5" creationId="{03BE8B1A-2B02-9CDE-72DB-945A8A2822C9}"/>
          </ac:picMkLst>
        </pc:picChg>
        <pc:picChg chg="add mod ord">
          <ac:chgData name="Lori Girton" userId="14923dec2c20f517" providerId="Windows Live" clId="Web-{7E44391F-5AC1-4E8D-A5F7-20402B5B40F3}" dt="2023-08-02T22:59:13.384" v="202"/>
          <ac:picMkLst>
            <pc:docMk/>
            <pc:sldMk cId="703601321" sldId="307"/>
            <ac:picMk id="8" creationId="{3612E328-020E-B571-3729-DBDF79E036F2}"/>
          </ac:picMkLst>
        </pc:picChg>
      </pc:sldChg>
      <pc:sldChg chg="addSp delSp modSp new mod modClrScheme chgLayout">
        <pc:chgData name="Lori Girton" userId="14923dec2c20f517" providerId="Windows Live" clId="Web-{7E44391F-5AC1-4E8D-A5F7-20402B5B40F3}" dt="2023-08-02T23:00:22.761" v="209" actId="1076"/>
        <pc:sldMkLst>
          <pc:docMk/>
          <pc:sldMk cId="501021698" sldId="308"/>
        </pc:sldMkLst>
        <pc:spChg chg="mod ord">
          <ac:chgData name="Lori Girton" userId="14923dec2c20f517" providerId="Windows Live" clId="Web-{7E44391F-5AC1-4E8D-A5F7-20402B5B40F3}" dt="2023-08-02T22:59:48.275" v="204"/>
          <ac:spMkLst>
            <pc:docMk/>
            <pc:sldMk cId="501021698" sldId="308"/>
            <ac:spMk id="2" creationId="{0F8E24B0-B7B5-D32E-63AB-189FF6C4F924}"/>
          </ac:spMkLst>
        </pc:spChg>
        <pc:spChg chg="del">
          <ac:chgData name="Lori Girton" userId="14923dec2c20f517" providerId="Windows Live" clId="Web-{7E44391F-5AC1-4E8D-A5F7-20402B5B40F3}" dt="2023-08-02T22:59:48.275" v="204"/>
          <ac:spMkLst>
            <pc:docMk/>
            <pc:sldMk cId="501021698" sldId="308"/>
            <ac:spMk id="3" creationId="{B16E24AD-8146-CF6A-59DD-08DCE6F2CB35}"/>
          </ac:spMkLst>
        </pc:spChg>
        <pc:spChg chg="del">
          <ac:chgData name="Lori Girton" userId="14923dec2c20f517" providerId="Windows Live" clId="Web-{7E44391F-5AC1-4E8D-A5F7-20402B5B40F3}" dt="2023-08-02T22:59:48.275" v="204"/>
          <ac:spMkLst>
            <pc:docMk/>
            <pc:sldMk cId="501021698" sldId="308"/>
            <ac:spMk id="4" creationId="{BA98AD2E-8ECB-277B-CB38-3B21622CB452}"/>
          </ac:spMkLst>
        </pc:spChg>
        <pc:picChg chg="add mod">
          <ac:chgData name="Lori Girton" userId="14923dec2c20f517" providerId="Windows Live" clId="Web-{7E44391F-5AC1-4E8D-A5F7-20402B5B40F3}" dt="2023-08-02T23:00:22.761" v="209" actId="1076"/>
          <ac:picMkLst>
            <pc:docMk/>
            <pc:sldMk cId="501021698" sldId="308"/>
            <ac:picMk id="5" creationId="{01EC779B-80F2-8CA0-30A7-9960490404D6}"/>
          </ac:picMkLst>
        </pc:picChg>
      </pc:sldChg>
      <pc:sldChg chg="addSp modSp new">
        <pc:chgData name="Lori Girton" userId="14923dec2c20f517" providerId="Windows Live" clId="Web-{7E44391F-5AC1-4E8D-A5F7-20402B5B40F3}" dt="2023-08-02T23:03:03.547" v="211"/>
        <pc:sldMkLst>
          <pc:docMk/>
          <pc:sldMk cId="2403681965" sldId="309"/>
        </pc:sldMkLst>
        <pc:picChg chg="add mod">
          <ac:chgData name="Lori Girton" userId="14923dec2c20f517" providerId="Windows Live" clId="Web-{7E44391F-5AC1-4E8D-A5F7-20402B5B40F3}" dt="2023-08-02T23:03:03.547" v="211"/>
          <ac:picMkLst>
            <pc:docMk/>
            <pc:sldMk cId="2403681965" sldId="309"/>
            <ac:picMk id="3" creationId="{459F5391-778B-BAC3-8493-3035B0E5E5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06F0BA-F7E5-4B16-B650-E6DFFBF7A7C8}"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76C1AD85-6D49-4CA3-8E17-AF677BD13B7A}">
      <dgm:prSet phldrT="[Text]"/>
      <dgm:spPr/>
      <dgm:t>
        <a:bodyPr/>
        <a:lstStyle/>
        <a:p>
          <a:r>
            <a:rPr lang="en-US" dirty="0"/>
            <a:t>RACE</a:t>
          </a:r>
        </a:p>
      </dgm:t>
    </dgm:pt>
    <dgm:pt modelId="{46DAD74E-3902-40D5-8568-358784297A9C}" type="parTrans" cxnId="{E25E7A1C-8564-471B-9D05-9AFB27282008}">
      <dgm:prSet/>
      <dgm:spPr/>
      <dgm:t>
        <a:bodyPr/>
        <a:lstStyle/>
        <a:p>
          <a:endParaRPr lang="en-US"/>
        </a:p>
      </dgm:t>
    </dgm:pt>
    <dgm:pt modelId="{62011FC9-6CF6-439D-B3A1-D86E73C78691}" type="sibTrans" cxnId="{E25E7A1C-8564-471B-9D05-9AFB27282008}">
      <dgm:prSet/>
      <dgm:spPr/>
      <dgm:t>
        <a:bodyPr/>
        <a:lstStyle/>
        <a:p>
          <a:endParaRPr lang="en-US"/>
        </a:p>
      </dgm:t>
    </dgm:pt>
    <dgm:pt modelId="{DA3B538F-D90F-4FE0-B59D-9D43E98F4DBD}">
      <dgm:prSet phldrT="[Text]"/>
      <dgm:spPr/>
      <dgm:t>
        <a:bodyPr/>
        <a:lstStyle/>
        <a:p>
          <a:r>
            <a:rPr lang="en-US" dirty="0"/>
            <a:t>AGE</a:t>
          </a:r>
        </a:p>
      </dgm:t>
    </dgm:pt>
    <dgm:pt modelId="{7BCB8453-4E8C-4529-84A2-D3C664A36FBA}" type="parTrans" cxnId="{F52D88EA-57B9-410A-B9E8-FC0859C90C48}">
      <dgm:prSet/>
      <dgm:spPr/>
      <dgm:t>
        <a:bodyPr/>
        <a:lstStyle/>
        <a:p>
          <a:endParaRPr lang="en-US"/>
        </a:p>
      </dgm:t>
    </dgm:pt>
    <dgm:pt modelId="{E361F74D-B1B3-4970-977D-A7C3E94C3E4E}" type="sibTrans" cxnId="{F52D88EA-57B9-410A-B9E8-FC0859C90C48}">
      <dgm:prSet/>
      <dgm:spPr/>
      <dgm:t>
        <a:bodyPr/>
        <a:lstStyle/>
        <a:p>
          <a:endParaRPr lang="en-US"/>
        </a:p>
      </dgm:t>
    </dgm:pt>
    <dgm:pt modelId="{AE05A96E-0BFB-4BB1-8472-6F5CD9F3BE48}" type="pres">
      <dgm:prSet presAssocID="{7006F0BA-F7E5-4B16-B650-E6DFFBF7A7C8}" presName="cycle" presStyleCnt="0">
        <dgm:presLayoutVars>
          <dgm:dir/>
          <dgm:resizeHandles val="exact"/>
        </dgm:presLayoutVars>
      </dgm:prSet>
      <dgm:spPr/>
    </dgm:pt>
    <dgm:pt modelId="{79F49584-019F-44F7-9FDA-0F76EA6CF7B8}" type="pres">
      <dgm:prSet presAssocID="{76C1AD85-6D49-4CA3-8E17-AF677BD13B7A}" presName="arrow" presStyleLbl="node1" presStyleIdx="0" presStyleCnt="2">
        <dgm:presLayoutVars>
          <dgm:bulletEnabled val="1"/>
        </dgm:presLayoutVars>
      </dgm:prSet>
      <dgm:spPr/>
    </dgm:pt>
    <dgm:pt modelId="{B5C786B6-5A52-4049-B371-22A8E2037897}" type="pres">
      <dgm:prSet presAssocID="{DA3B538F-D90F-4FE0-B59D-9D43E98F4DBD}" presName="arrow" presStyleLbl="node1" presStyleIdx="1" presStyleCnt="2">
        <dgm:presLayoutVars>
          <dgm:bulletEnabled val="1"/>
        </dgm:presLayoutVars>
      </dgm:prSet>
      <dgm:spPr/>
    </dgm:pt>
  </dgm:ptLst>
  <dgm:cxnLst>
    <dgm:cxn modelId="{E25E7A1C-8564-471B-9D05-9AFB27282008}" srcId="{7006F0BA-F7E5-4B16-B650-E6DFFBF7A7C8}" destId="{76C1AD85-6D49-4CA3-8E17-AF677BD13B7A}" srcOrd="0" destOrd="0" parTransId="{46DAD74E-3902-40D5-8568-358784297A9C}" sibTransId="{62011FC9-6CF6-439D-B3A1-D86E73C78691}"/>
    <dgm:cxn modelId="{55A37A8F-9946-4DD4-9D4A-94760CF77CA4}" type="presOf" srcId="{7006F0BA-F7E5-4B16-B650-E6DFFBF7A7C8}" destId="{AE05A96E-0BFB-4BB1-8472-6F5CD9F3BE48}" srcOrd="0" destOrd="0" presId="urn:microsoft.com/office/officeart/2005/8/layout/arrow1"/>
    <dgm:cxn modelId="{859445BF-EAC1-4EED-9C99-A560709FC8A8}" type="presOf" srcId="{76C1AD85-6D49-4CA3-8E17-AF677BD13B7A}" destId="{79F49584-019F-44F7-9FDA-0F76EA6CF7B8}" srcOrd="0" destOrd="0" presId="urn:microsoft.com/office/officeart/2005/8/layout/arrow1"/>
    <dgm:cxn modelId="{71977CD7-912C-41B9-9D63-F0F971B61191}" type="presOf" srcId="{DA3B538F-D90F-4FE0-B59D-9D43E98F4DBD}" destId="{B5C786B6-5A52-4049-B371-22A8E2037897}" srcOrd="0" destOrd="0" presId="urn:microsoft.com/office/officeart/2005/8/layout/arrow1"/>
    <dgm:cxn modelId="{F52D88EA-57B9-410A-B9E8-FC0859C90C48}" srcId="{7006F0BA-F7E5-4B16-B650-E6DFFBF7A7C8}" destId="{DA3B538F-D90F-4FE0-B59D-9D43E98F4DBD}" srcOrd="1" destOrd="0" parTransId="{7BCB8453-4E8C-4529-84A2-D3C664A36FBA}" sibTransId="{E361F74D-B1B3-4970-977D-A7C3E94C3E4E}"/>
    <dgm:cxn modelId="{37941139-B777-4115-BAC6-2EE063A687EC}" type="presParOf" srcId="{AE05A96E-0BFB-4BB1-8472-6F5CD9F3BE48}" destId="{79F49584-019F-44F7-9FDA-0F76EA6CF7B8}" srcOrd="0" destOrd="0" presId="urn:microsoft.com/office/officeart/2005/8/layout/arrow1"/>
    <dgm:cxn modelId="{C5128F09-B18C-48A4-896C-7B1324427D9D}" type="presParOf" srcId="{AE05A96E-0BFB-4BB1-8472-6F5CD9F3BE48}" destId="{B5C786B6-5A52-4049-B371-22A8E2037897}" srcOrd="1" destOrd="0" presId="urn:microsoft.com/office/officeart/2005/8/layout/arrow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282F7-2071-4605-9D1F-2E28CA8F4D56}"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E39F68F3-532C-43AC-BA31-41F2EA7E77BA}">
      <dgm:prSet phldrT="[Text]"/>
      <dgm:spPr/>
      <dgm:t>
        <a:bodyPr/>
        <a:lstStyle/>
        <a:p>
          <a:r>
            <a:rPr lang="en-US" dirty="0"/>
            <a:t>Categorize via a Dictionary </a:t>
          </a:r>
        </a:p>
      </dgm:t>
    </dgm:pt>
    <dgm:pt modelId="{D8FDC09F-E3A8-4AC8-A388-C19D8425D655}" type="parTrans" cxnId="{7DB1EFD7-068C-445A-99C0-A5BB4DEEA919}">
      <dgm:prSet/>
      <dgm:spPr/>
      <dgm:t>
        <a:bodyPr/>
        <a:lstStyle/>
        <a:p>
          <a:endParaRPr lang="en-US"/>
        </a:p>
      </dgm:t>
    </dgm:pt>
    <dgm:pt modelId="{D2F6B73C-B37F-4333-9EF2-3EB4CAF8E83D}" type="sibTrans" cxnId="{7DB1EFD7-068C-445A-99C0-A5BB4DEEA919}">
      <dgm:prSet/>
      <dgm:spPr/>
      <dgm:t>
        <a:bodyPr/>
        <a:lstStyle/>
        <a:p>
          <a:endParaRPr lang="en-US"/>
        </a:p>
      </dgm:t>
    </dgm:pt>
    <dgm:pt modelId="{4CD382EB-7412-4B5A-8A69-DCD1024A07D0}">
      <dgm:prSet phldrT="[Text]"/>
      <dgm:spPr/>
      <dgm:t>
        <a:bodyPr/>
        <a:lstStyle/>
        <a:p>
          <a:endParaRPr lang="en-US" dirty="0">
            <a:solidFill>
              <a:schemeClr val="accent6"/>
            </a:solidFill>
          </a:endParaRPr>
        </a:p>
      </dgm:t>
    </dgm:pt>
    <dgm:pt modelId="{93E2735A-2F2F-4D84-AA31-456272B22A2E}" type="parTrans" cxnId="{8F7DD4A3-F929-4C1F-885B-3391FCBEC862}">
      <dgm:prSet/>
      <dgm:spPr/>
      <dgm:t>
        <a:bodyPr/>
        <a:lstStyle/>
        <a:p>
          <a:endParaRPr lang="en-US"/>
        </a:p>
      </dgm:t>
    </dgm:pt>
    <dgm:pt modelId="{B6CEB57E-9816-40AC-8767-A6372EFFF079}" type="sibTrans" cxnId="{8F7DD4A3-F929-4C1F-885B-3391FCBEC862}">
      <dgm:prSet/>
      <dgm:spPr/>
      <dgm:t>
        <a:bodyPr/>
        <a:lstStyle/>
        <a:p>
          <a:endParaRPr lang="en-US"/>
        </a:p>
      </dgm:t>
    </dgm:pt>
    <dgm:pt modelId="{AEC1B2BA-DC93-4976-9712-C9C7028CE2AD}">
      <dgm:prSet phldrT="[Text]"/>
      <dgm:spPr/>
      <dgm:t>
        <a:bodyPr/>
        <a:lstStyle/>
        <a:p>
          <a:r>
            <a:rPr lang="en-US" dirty="0">
              <a:solidFill>
                <a:schemeClr val="accent6"/>
              </a:solidFill>
            </a:rPr>
            <a:t>Summary Statistics</a:t>
          </a:r>
        </a:p>
      </dgm:t>
    </dgm:pt>
    <dgm:pt modelId="{C9B06057-1508-4721-8FEB-02EF2A23522E}" type="parTrans" cxnId="{D9B0E0B6-8090-4D58-A983-26FCF85BD60B}">
      <dgm:prSet/>
      <dgm:spPr/>
      <dgm:t>
        <a:bodyPr/>
        <a:lstStyle/>
        <a:p>
          <a:endParaRPr lang="en-US"/>
        </a:p>
      </dgm:t>
    </dgm:pt>
    <dgm:pt modelId="{AE1656C2-D32B-440D-B3FF-E1ACDDE108D3}" type="sibTrans" cxnId="{D9B0E0B6-8090-4D58-A983-26FCF85BD60B}">
      <dgm:prSet/>
      <dgm:spPr/>
      <dgm:t>
        <a:bodyPr/>
        <a:lstStyle/>
        <a:p>
          <a:endParaRPr lang="en-US"/>
        </a:p>
      </dgm:t>
    </dgm:pt>
    <dgm:pt modelId="{BB3D8C2B-D2AF-427A-B977-52541B1EF06F}">
      <dgm:prSet phldrT="[Text]"/>
      <dgm:spPr/>
      <dgm:t>
        <a:bodyPr/>
        <a:lstStyle/>
        <a:p>
          <a:r>
            <a:rPr lang="en-US" dirty="0">
              <a:solidFill>
                <a:schemeClr val="accent6"/>
              </a:solidFill>
            </a:rPr>
            <a:t>Measures</a:t>
          </a:r>
        </a:p>
      </dgm:t>
    </dgm:pt>
    <dgm:pt modelId="{08EAA576-8FD9-49C9-9551-FF34A1BA4B41}" type="parTrans" cxnId="{9DFB1647-3A56-4A3C-8CFC-49A6174DDAD2}">
      <dgm:prSet/>
      <dgm:spPr/>
      <dgm:t>
        <a:bodyPr/>
        <a:lstStyle/>
        <a:p>
          <a:endParaRPr lang="en-US"/>
        </a:p>
      </dgm:t>
    </dgm:pt>
    <dgm:pt modelId="{1BAFC018-D9CE-43FA-89FC-B550DDB376A5}" type="sibTrans" cxnId="{9DFB1647-3A56-4A3C-8CFC-49A6174DDAD2}">
      <dgm:prSet/>
      <dgm:spPr/>
      <dgm:t>
        <a:bodyPr/>
        <a:lstStyle/>
        <a:p>
          <a:endParaRPr lang="en-US"/>
        </a:p>
      </dgm:t>
    </dgm:pt>
    <dgm:pt modelId="{8A4FFF30-EBE5-44A7-ABF8-C260FECC9BC8}" type="pres">
      <dgm:prSet presAssocID="{360282F7-2071-4605-9D1F-2E28CA8F4D56}" presName="Name0" presStyleCnt="0">
        <dgm:presLayoutVars>
          <dgm:chMax/>
          <dgm:chPref val="1"/>
          <dgm:dir/>
          <dgm:animOne val="branch"/>
          <dgm:animLvl val="lvl"/>
          <dgm:resizeHandles/>
        </dgm:presLayoutVars>
      </dgm:prSet>
      <dgm:spPr/>
    </dgm:pt>
    <dgm:pt modelId="{6FAF1799-AA37-4A15-8C08-3EC93E3403DB}" type="pres">
      <dgm:prSet presAssocID="{E39F68F3-532C-43AC-BA31-41F2EA7E77BA}" presName="composite" presStyleCnt="0"/>
      <dgm:spPr/>
    </dgm:pt>
    <dgm:pt modelId="{A6309A3D-63FB-44EB-9E2B-2A1A869A7F11}" type="pres">
      <dgm:prSet presAssocID="{E39F68F3-532C-43AC-BA31-41F2EA7E77BA}" presName="ParentAccent1" presStyleLbl="alignNode1" presStyleIdx="0" presStyleCnt="34"/>
      <dgm:spPr/>
    </dgm:pt>
    <dgm:pt modelId="{2EA59D33-A099-48CC-B91D-BA7E7CD0545B}" type="pres">
      <dgm:prSet presAssocID="{E39F68F3-532C-43AC-BA31-41F2EA7E77BA}" presName="ParentAccent2" presStyleLbl="alignNode1" presStyleIdx="1" presStyleCnt="34"/>
      <dgm:spPr/>
    </dgm:pt>
    <dgm:pt modelId="{9A5F993A-FDC0-4466-AFB7-3A8E4846C2FA}" type="pres">
      <dgm:prSet presAssocID="{E39F68F3-532C-43AC-BA31-41F2EA7E77BA}" presName="ParentAccent3" presStyleLbl="alignNode1" presStyleIdx="2" presStyleCnt="34"/>
      <dgm:spPr/>
    </dgm:pt>
    <dgm:pt modelId="{BEB8052F-AD7F-419F-BABC-0AD3D55A82C8}" type="pres">
      <dgm:prSet presAssocID="{E39F68F3-532C-43AC-BA31-41F2EA7E77BA}" presName="ParentAccent4" presStyleLbl="alignNode1" presStyleIdx="3" presStyleCnt="34"/>
      <dgm:spPr/>
    </dgm:pt>
    <dgm:pt modelId="{3A44832F-5858-4F59-8660-DAE350C61EBE}" type="pres">
      <dgm:prSet presAssocID="{E39F68F3-532C-43AC-BA31-41F2EA7E77BA}" presName="ParentAccent5" presStyleLbl="alignNode1" presStyleIdx="4" presStyleCnt="34"/>
      <dgm:spPr/>
    </dgm:pt>
    <dgm:pt modelId="{A67CF5CC-A8F6-4D4A-9175-2019E02F2F90}" type="pres">
      <dgm:prSet presAssocID="{E39F68F3-532C-43AC-BA31-41F2EA7E77BA}" presName="ParentAccent6" presStyleLbl="alignNode1" presStyleIdx="5" presStyleCnt="34"/>
      <dgm:spPr/>
    </dgm:pt>
    <dgm:pt modelId="{E39660A0-9DDC-4EA4-8A22-E1B08ECE3D35}" type="pres">
      <dgm:prSet presAssocID="{E39F68F3-532C-43AC-BA31-41F2EA7E77BA}" presName="ParentAccent7" presStyleLbl="alignNode1" presStyleIdx="6" presStyleCnt="34"/>
      <dgm:spPr/>
    </dgm:pt>
    <dgm:pt modelId="{6F698542-25DB-4596-A445-C8F3E2CDD175}" type="pres">
      <dgm:prSet presAssocID="{E39F68F3-532C-43AC-BA31-41F2EA7E77BA}" presName="ParentAccent8" presStyleLbl="alignNode1" presStyleIdx="7" presStyleCnt="34"/>
      <dgm:spPr/>
    </dgm:pt>
    <dgm:pt modelId="{03CCAB1D-B5AD-4060-AB58-A96597881568}" type="pres">
      <dgm:prSet presAssocID="{E39F68F3-532C-43AC-BA31-41F2EA7E77BA}" presName="ParentAccent9" presStyleLbl="alignNode1" presStyleIdx="8" presStyleCnt="34"/>
      <dgm:spPr/>
    </dgm:pt>
    <dgm:pt modelId="{2B0108FB-D58F-46BF-BD2F-A924D2DB981D}" type="pres">
      <dgm:prSet presAssocID="{E39F68F3-532C-43AC-BA31-41F2EA7E77BA}" presName="ParentAccent10" presStyleLbl="alignNode1" presStyleIdx="9" presStyleCnt="34"/>
      <dgm:spPr/>
    </dgm:pt>
    <dgm:pt modelId="{59F098DA-526A-465B-BBF4-5F20C9E5DE29}" type="pres">
      <dgm:prSet presAssocID="{E39F68F3-532C-43AC-BA31-41F2EA7E77BA}" presName="Parent" presStyleLbl="alignNode1" presStyleIdx="10" presStyleCnt="34">
        <dgm:presLayoutVars>
          <dgm:chMax val="5"/>
          <dgm:chPref val="3"/>
          <dgm:bulletEnabled val="1"/>
        </dgm:presLayoutVars>
      </dgm:prSet>
      <dgm:spPr/>
    </dgm:pt>
    <dgm:pt modelId="{1BC615FA-2193-4E6B-8CA4-4C2498F331FA}" type="pres">
      <dgm:prSet presAssocID="{4CD382EB-7412-4B5A-8A69-DCD1024A07D0}" presName="Child1Accent1" presStyleLbl="alignNode1" presStyleIdx="11" presStyleCnt="34"/>
      <dgm:spPr/>
    </dgm:pt>
    <dgm:pt modelId="{1A4C64EE-DD87-455A-BAAC-11A193267ACF}" type="pres">
      <dgm:prSet presAssocID="{4CD382EB-7412-4B5A-8A69-DCD1024A07D0}" presName="Child1Accent2" presStyleLbl="alignNode1" presStyleIdx="12" presStyleCnt="34"/>
      <dgm:spPr/>
    </dgm:pt>
    <dgm:pt modelId="{CEE09CC2-878C-430F-B75F-4743CC593748}" type="pres">
      <dgm:prSet presAssocID="{4CD382EB-7412-4B5A-8A69-DCD1024A07D0}" presName="Child1Accent3" presStyleLbl="alignNode1" presStyleIdx="13" presStyleCnt="34"/>
      <dgm:spPr/>
    </dgm:pt>
    <dgm:pt modelId="{5FF44F97-5AEB-4D58-8D87-D91E9B7E6E78}" type="pres">
      <dgm:prSet presAssocID="{4CD382EB-7412-4B5A-8A69-DCD1024A07D0}" presName="Child1Accent4" presStyleLbl="alignNode1" presStyleIdx="14" presStyleCnt="34"/>
      <dgm:spPr/>
    </dgm:pt>
    <dgm:pt modelId="{3B53DAC5-99A3-4B2E-A66E-930E91368260}" type="pres">
      <dgm:prSet presAssocID="{4CD382EB-7412-4B5A-8A69-DCD1024A07D0}" presName="Child1Accent5" presStyleLbl="alignNode1" presStyleIdx="15" presStyleCnt="34"/>
      <dgm:spPr/>
    </dgm:pt>
    <dgm:pt modelId="{FDC2255C-4CF7-438C-8A05-84F009BBFFBE}" type="pres">
      <dgm:prSet presAssocID="{4CD382EB-7412-4B5A-8A69-DCD1024A07D0}" presName="Child1Accent6" presStyleLbl="alignNode1" presStyleIdx="16" presStyleCnt="34"/>
      <dgm:spPr/>
    </dgm:pt>
    <dgm:pt modelId="{51995C68-3719-4E22-84C3-5D022DF9DAF1}" type="pres">
      <dgm:prSet presAssocID="{4CD382EB-7412-4B5A-8A69-DCD1024A07D0}" presName="Child1Accent7" presStyleLbl="alignNode1" presStyleIdx="17" presStyleCnt="34"/>
      <dgm:spPr/>
    </dgm:pt>
    <dgm:pt modelId="{98788727-E224-413C-AB34-8D3C731F770C}" type="pres">
      <dgm:prSet presAssocID="{4CD382EB-7412-4B5A-8A69-DCD1024A07D0}" presName="Child1Accent8" presStyleLbl="alignNode1" presStyleIdx="18" presStyleCnt="34"/>
      <dgm:spPr/>
    </dgm:pt>
    <dgm:pt modelId="{F5359EF3-BB8D-4B31-B51A-2A99E037BE49}" type="pres">
      <dgm:prSet presAssocID="{4CD382EB-7412-4B5A-8A69-DCD1024A07D0}" presName="Child1Accent9" presStyleLbl="alignNode1" presStyleIdx="19" presStyleCnt="34"/>
      <dgm:spPr/>
    </dgm:pt>
    <dgm:pt modelId="{C2E5F983-8058-4F9C-B925-39D41737C1F8}" type="pres">
      <dgm:prSet presAssocID="{4CD382EB-7412-4B5A-8A69-DCD1024A07D0}" presName="Child1" presStyleLbl="revTx" presStyleIdx="0" presStyleCnt="3">
        <dgm:presLayoutVars>
          <dgm:chMax/>
          <dgm:chPref val="0"/>
          <dgm:bulletEnabled val="1"/>
        </dgm:presLayoutVars>
      </dgm:prSet>
      <dgm:spPr/>
    </dgm:pt>
    <dgm:pt modelId="{40B512D8-7C44-4B63-B440-274F0387B809}" type="pres">
      <dgm:prSet presAssocID="{AEC1B2BA-DC93-4976-9712-C9C7028CE2AD}" presName="Child2Accent1" presStyleLbl="alignNode1" presStyleIdx="20" presStyleCnt="34"/>
      <dgm:spPr/>
    </dgm:pt>
    <dgm:pt modelId="{40661423-045D-4DF6-80AF-F7411744373F}" type="pres">
      <dgm:prSet presAssocID="{AEC1B2BA-DC93-4976-9712-C9C7028CE2AD}" presName="Child2Accent2" presStyleLbl="alignNode1" presStyleIdx="21" presStyleCnt="34"/>
      <dgm:spPr/>
    </dgm:pt>
    <dgm:pt modelId="{1DEEF245-17AF-4927-8ED9-8A29D29747DD}" type="pres">
      <dgm:prSet presAssocID="{AEC1B2BA-DC93-4976-9712-C9C7028CE2AD}" presName="Child2Accent3" presStyleLbl="alignNode1" presStyleIdx="22" presStyleCnt="34"/>
      <dgm:spPr/>
    </dgm:pt>
    <dgm:pt modelId="{398C7833-76E3-4004-88C4-18B79D7A7F0F}" type="pres">
      <dgm:prSet presAssocID="{AEC1B2BA-DC93-4976-9712-C9C7028CE2AD}" presName="Child2Accent4" presStyleLbl="alignNode1" presStyleIdx="23" presStyleCnt="34"/>
      <dgm:spPr/>
    </dgm:pt>
    <dgm:pt modelId="{C8351F5B-2A3F-4C29-9D80-5B2728B7A8B0}" type="pres">
      <dgm:prSet presAssocID="{AEC1B2BA-DC93-4976-9712-C9C7028CE2AD}" presName="Child2Accent5" presStyleLbl="alignNode1" presStyleIdx="24" presStyleCnt="34"/>
      <dgm:spPr/>
    </dgm:pt>
    <dgm:pt modelId="{57F3D9C7-488A-4C37-BE1A-A096C64DABC3}" type="pres">
      <dgm:prSet presAssocID="{AEC1B2BA-DC93-4976-9712-C9C7028CE2AD}" presName="Child2Accent6" presStyleLbl="alignNode1" presStyleIdx="25" presStyleCnt="34"/>
      <dgm:spPr/>
    </dgm:pt>
    <dgm:pt modelId="{8B65B915-3CB4-4381-BB77-60DC56863953}" type="pres">
      <dgm:prSet presAssocID="{AEC1B2BA-DC93-4976-9712-C9C7028CE2AD}" presName="Child2Accent7" presStyleLbl="alignNode1" presStyleIdx="26" presStyleCnt="34"/>
      <dgm:spPr/>
    </dgm:pt>
    <dgm:pt modelId="{900CB550-3ABB-47F5-9CD8-58EBB7681386}" type="pres">
      <dgm:prSet presAssocID="{AEC1B2BA-DC93-4976-9712-C9C7028CE2AD}" presName="Child2" presStyleLbl="revTx" presStyleIdx="1" presStyleCnt="3" custScaleX="72650" custLinFactNeighborX="28039">
        <dgm:presLayoutVars>
          <dgm:chMax/>
          <dgm:chPref val="0"/>
          <dgm:bulletEnabled val="1"/>
        </dgm:presLayoutVars>
      </dgm:prSet>
      <dgm:spPr/>
    </dgm:pt>
    <dgm:pt modelId="{59A6DC12-43D4-4CC9-A4E2-8374DB163004}" type="pres">
      <dgm:prSet presAssocID="{BB3D8C2B-D2AF-427A-B977-52541B1EF06F}" presName="Child3Accent1" presStyleLbl="alignNode1" presStyleIdx="27" presStyleCnt="34"/>
      <dgm:spPr/>
    </dgm:pt>
    <dgm:pt modelId="{A40D0039-DEE5-42FC-8A82-9F1B6CD20E23}" type="pres">
      <dgm:prSet presAssocID="{BB3D8C2B-D2AF-427A-B977-52541B1EF06F}" presName="Child3Accent2" presStyleLbl="alignNode1" presStyleIdx="28" presStyleCnt="34"/>
      <dgm:spPr/>
    </dgm:pt>
    <dgm:pt modelId="{A0AA7DFD-F066-4B5F-A2B5-1D4EA757B4B8}" type="pres">
      <dgm:prSet presAssocID="{BB3D8C2B-D2AF-427A-B977-52541B1EF06F}" presName="Child3Accent3" presStyleLbl="alignNode1" presStyleIdx="29" presStyleCnt="34"/>
      <dgm:spPr/>
    </dgm:pt>
    <dgm:pt modelId="{CAB1D4E8-B49E-4635-8571-3ED5D4079786}" type="pres">
      <dgm:prSet presAssocID="{BB3D8C2B-D2AF-427A-B977-52541B1EF06F}" presName="Child3Accent4" presStyleLbl="alignNode1" presStyleIdx="30" presStyleCnt="34"/>
      <dgm:spPr/>
    </dgm:pt>
    <dgm:pt modelId="{403E4D12-40DA-43E8-916C-F4C18233BBD2}" type="pres">
      <dgm:prSet presAssocID="{BB3D8C2B-D2AF-427A-B977-52541B1EF06F}" presName="Child3Accent5" presStyleLbl="alignNode1" presStyleIdx="31" presStyleCnt="34"/>
      <dgm:spPr/>
    </dgm:pt>
    <dgm:pt modelId="{353C3CFB-7C84-4DD7-B1CF-EBF0F10A3F72}" type="pres">
      <dgm:prSet presAssocID="{BB3D8C2B-D2AF-427A-B977-52541B1EF06F}" presName="Child3Accent6" presStyleLbl="alignNode1" presStyleIdx="32" presStyleCnt="34"/>
      <dgm:spPr/>
    </dgm:pt>
    <dgm:pt modelId="{34966138-1FDA-4C8F-A49F-6BA0A0E67FD5}" type="pres">
      <dgm:prSet presAssocID="{BB3D8C2B-D2AF-427A-B977-52541B1EF06F}" presName="Child3Accent7" presStyleLbl="alignNode1" presStyleIdx="33" presStyleCnt="34"/>
      <dgm:spPr/>
    </dgm:pt>
    <dgm:pt modelId="{7E23BFB5-6311-4D8C-96D6-CA1C500C07E5}" type="pres">
      <dgm:prSet presAssocID="{BB3D8C2B-D2AF-427A-B977-52541B1EF06F}" presName="Child3" presStyleLbl="revTx" presStyleIdx="2" presStyleCnt="3" custScaleX="72650" custLinFactNeighborX="17578">
        <dgm:presLayoutVars>
          <dgm:chMax/>
          <dgm:chPref val="0"/>
          <dgm:bulletEnabled val="1"/>
        </dgm:presLayoutVars>
      </dgm:prSet>
      <dgm:spPr/>
    </dgm:pt>
  </dgm:ptLst>
  <dgm:cxnLst>
    <dgm:cxn modelId="{A3A6E316-1679-430A-AE70-177549A39C80}" type="presOf" srcId="{BB3D8C2B-D2AF-427A-B977-52541B1EF06F}" destId="{7E23BFB5-6311-4D8C-96D6-CA1C500C07E5}" srcOrd="0" destOrd="0" presId="urn:microsoft.com/office/officeart/2011/layout/ConvergingText"/>
    <dgm:cxn modelId="{B1509034-9646-4114-891B-B35962324D17}" type="presOf" srcId="{AEC1B2BA-DC93-4976-9712-C9C7028CE2AD}" destId="{900CB550-3ABB-47F5-9CD8-58EBB7681386}" srcOrd="0" destOrd="0" presId="urn:microsoft.com/office/officeart/2011/layout/ConvergingText"/>
    <dgm:cxn modelId="{DFD05E65-248B-4751-A15B-0466B6441416}" type="presOf" srcId="{4CD382EB-7412-4B5A-8A69-DCD1024A07D0}" destId="{C2E5F983-8058-4F9C-B925-39D41737C1F8}" srcOrd="0" destOrd="0" presId="urn:microsoft.com/office/officeart/2011/layout/ConvergingText"/>
    <dgm:cxn modelId="{9DFB1647-3A56-4A3C-8CFC-49A6174DDAD2}" srcId="{E39F68F3-532C-43AC-BA31-41F2EA7E77BA}" destId="{BB3D8C2B-D2AF-427A-B977-52541B1EF06F}" srcOrd="2" destOrd="0" parTransId="{08EAA576-8FD9-49C9-9551-FF34A1BA4B41}" sibTransId="{1BAFC018-D9CE-43FA-89FC-B550DDB376A5}"/>
    <dgm:cxn modelId="{1D944949-2D42-4BB5-A4E8-2A93CA675276}" type="presOf" srcId="{E39F68F3-532C-43AC-BA31-41F2EA7E77BA}" destId="{59F098DA-526A-465B-BBF4-5F20C9E5DE29}" srcOrd="0" destOrd="0" presId="urn:microsoft.com/office/officeart/2011/layout/ConvergingText"/>
    <dgm:cxn modelId="{8F7DD4A3-F929-4C1F-885B-3391FCBEC862}" srcId="{E39F68F3-532C-43AC-BA31-41F2EA7E77BA}" destId="{4CD382EB-7412-4B5A-8A69-DCD1024A07D0}" srcOrd="0" destOrd="0" parTransId="{93E2735A-2F2F-4D84-AA31-456272B22A2E}" sibTransId="{B6CEB57E-9816-40AC-8767-A6372EFFF079}"/>
    <dgm:cxn modelId="{D9B0E0B6-8090-4D58-A983-26FCF85BD60B}" srcId="{E39F68F3-532C-43AC-BA31-41F2EA7E77BA}" destId="{AEC1B2BA-DC93-4976-9712-C9C7028CE2AD}" srcOrd="1" destOrd="0" parTransId="{C9B06057-1508-4721-8FEB-02EF2A23522E}" sibTransId="{AE1656C2-D32B-440D-B3FF-E1ACDDE108D3}"/>
    <dgm:cxn modelId="{22B3ECBD-10D8-4CC7-A01B-F1817BA3CAA0}" type="presOf" srcId="{360282F7-2071-4605-9D1F-2E28CA8F4D56}" destId="{8A4FFF30-EBE5-44A7-ABF8-C260FECC9BC8}" srcOrd="0" destOrd="0" presId="urn:microsoft.com/office/officeart/2011/layout/ConvergingText"/>
    <dgm:cxn modelId="{7DB1EFD7-068C-445A-99C0-A5BB4DEEA919}" srcId="{360282F7-2071-4605-9D1F-2E28CA8F4D56}" destId="{E39F68F3-532C-43AC-BA31-41F2EA7E77BA}" srcOrd="0" destOrd="0" parTransId="{D8FDC09F-E3A8-4AC8-A388-C19D8425D655}" sibTransId="{D2F6B73C-B37F-4333-9EF2-3EB4CAF8E83D}"/>
    <dgm:cxn modelId="{8E04E831-019A-425F-8D57-29C4594F5800}" type="presParOf" srcId="{8A4FFF30-EBE5-44A7-ABF8-C260FECC9BC8}" destId="{6FAF1799-AA37-4A15-8C08-3EC93E3403DB}" srcOrd="0" destOrd="0" presId="urn:microsoft.com/office/officeart/2011/layout/ConvergingText"/>
    <dgm:cxn modelId="{78A11D40-E99C-4079-B29F-074E5126AF0D}" type="presParOf" srcId="{6FAF1799-AA37-4A15-8C08-3EC93E3403DB}" destId="{A6309A3D-63FB-44EB-9E2B-2A1A869A7F11}" srcOrd="0" destOrd="0" presId="urn:microsoft.com/office/officeart/2011/layout/ConvergingText"/>
    <dgm:cxn modelId="{4CEC3D88-86E5-42B4-9136-D1F14AC24D4E}" type="presParOf" srcId="{6FAF1799-AA37-4A15-8C08-3EC93E3403DB}" destId="{2EA59D33-A099-48CC-B91D-BA7E7CD0545B}" srcOrd="1" destOrd="0" presId="urn:microsoft.com/office/officeart/2011/layout/ConvergingText"/>
    <dgm:cxn modelId="{2A233339-4771-43F4-9B95-90BD6B46AAD7}" type="presParOf" srcId="{6FAF1799-AA37-4A15-8C08-3EC93E3403DB}" destId="{9A5F993A-FDC0-4466-AFB7-3A8E4846C2FA}" srcOrd="2" destOrd="0" presId="urn:microsoft.com/office/officeart/2011/layout/ConvergingText"/>
    <dgm:cxn modelId="{36F0AF23-315C-4651-8CF7-E75414A4E9AA}" type="presParOf" srcId="{6FAF1799-AA37-4A15-8C08-3EC93E3403DB}" destId="{BEB8052F-AD7F-419F-BABC-0AD3D55A82C8}" srcOrd="3" destOrd="0" presId="urn:microsoft.com/office/officeart/2011/layout/ConvergingText"/>
    <dgm:cxn modelId="{2A1AFB38-E49D-4383-A7DC-C413F1C3BCB4}" type="presParOf" srcId="{6FAF1799-AA37-4A15-8C08-3EC93E3403DB}" destId="{3A44832F-5858-4F59-8660-DAE350C61EBE}" srcOrd="4" destOrd="0" presId="urn:microsoft.com/office/officeart/2011/layout/ConvergingText"/>
    <dgm:cxn modelId="{71350442-FA56-4A54-A1A9-D1A081C0843C}" type="presParOf" srcId="{6FAF1799-AA37-4A15-8C08-3EC93E3403DB}" destId="{A67CF5CC-A8F6-4D4A-9175-2019E02F2F90}" srcOrd="5" destOrd="0" presId="urn:microsoft.com/office/officeart/2011/layout/ConvergingText"/>
    <dgm:cxn modelId="{A8B632B2-29F9-4856-8F7E-EDCB0BF89E90}" type="presParOf" srcId="{6FAF1799-AA37-4A15-8C08-3EC93E3403DB}" destId="{E39660A0-9DDC-4EA4-8A22-E1B08ECE3D35}" srcOrd="6" destOrd="0" presId="urn:microsoft.com/office/officeart/2011/layout/ConvergingText"/>
    <dgm:cxn modelId="{335FA1F2-E3C9-4011-920E-72F2396E8032}" type="presParOf" srcId="{6FAF1799-AA37-4A15-8C08-3EC93E3403DB}" destId="{6F698542-25DB-4596-A445-C8F3E2CDD175}" srcOrd="7" destOrd="0" presId="urn:microsoft.com/office/officeart/2011/layout/ConvergingText"/>
    <dgm:cxn modelId="{45C2C85C-F92F-4DF4-8A1B-F2B90E563B02}" type="presParOf" srcId="{6FAF1799-AA37-4A15-8C08-3EC93E3403DB}" destId="{03CCAB1D-B5AD-4060-AB58-A96597881568}" srcOrd="8" destOrd="0" presId="urn:microsoft.com/office/officeart/2011/layout/ConvergingText"/>
    <dgm:cxn modelId="{CF58D50C-7FF2-4394-BB73-E10C27172E9A}" type="presParOf" srcId="{6FAF1799-AA37-4A15-8C08-3EC93E3403DB}" destId="{2B0108FB-D58F-46BF-BD2F-A924D2DB981D}" srcOrd="9" destOrd="0" presId="urn:microsoft.com/office/officeart/2011/layout/ConvergingText"/>
    <dgm:cxn modelId="{B8D69AFF-7F3E-4F92-9BEB-85CB405B6348}" type="presParOf" srcId="{6FAF1799-AA37-4A15-8C08-3EC93E3403DB}" destId="{59F098DA-526A-465B-BBF4-5F20C9E5DE29}" srcOrd="10" destOrd="0" presId="urn:microsoft.com/office/officeart/2011/layout/ConvergingText"/>
    <dgm:cxn modelId="{E8E25367-EB01-4353-9EC9-499D81F9C523}" type="presParOf" srcId="{6FAF1799-AA37-4A15-8C08-3EC93E3403DB}" destId="{1BC615FA-2193-4E6B-8CA4-4C2498F331FA}" srcOrd="11" destOrd="0" presId="urn:microsoft.com/office/officeart/2011/layout/ConvergingText"/>
    <dgm:cxn modelId="{8C67A356-C1FD-499B-B0FC-627EBC0D1634}" type="presParOf" srcId="{6FAF1799-AA37-4A15-8C08-3EC93E3403DB}" destId="{1A4C64EE-DD87-455A-BAAC-11A193267ACF}" srcOrd="12" destOrd="0" presId="urn:microsoft.com/office/officeart/2011/layout/ConvergingText"/>
    <dgm:cxn modelId="{3BF67C9B-3743-41AC-9DE6-720BDB9C73AE}" type="presParOf" srcId="{6FAF1799-AA37-4A15-8C08-3EC93E3403DB}" destId="{CEE09CC2-878C-430F-B75F-4743CC593748}" srcOrd="13" destOrd="0" presId="urn:microsoft.com/office/officeart/2011/layout/ConvergingText"/>
    <dgm:cxn modelId="{E6535186-B1C7-465A-8163-71D2ED8F8404}" type="presParOf" srcId="{6FAF1799-AA37-4A15-8C08-3EC93E3403DB}" destId="{5FF44F97-5AEB-4D58-8D87-D91E9B7E6E78}" srcOrd="14" destOrd="0" presId="urn:microsoft.com/office/officeart/2011/layout/ConvergingText"/>
    <dgm:cxn modelId="{4A107340-94E4-46A5-91DF-3BA7C9DF61BF}" type="presParOf" srcId="{6FAF1799-AA37-4A15-8C08-3EC93E3403DB}" destId="{3B53DAC5-99A3-4B2E-A66E-930E91368260}" srcOrd="15" destOrd="0" presId="urn:microsoft.com/office/officeart/2011/layout/ConvergingText"/>
    <dgm:cxn modelId="{83E3343B-E1EE-4483-B9DE-A3FAD9DB8272}" type="presParOf" srcId="{6FAF1799-AA37-4A15-8C08-3EC93E3403DB}" destId="{FDC2255C-4CF7-438C-8A05-84F009BBFFBE}" srcOrd="16" destOrd="0" presId="urn:microsoft.com/office/officeart/2011/layout/ConvergingText"/>
    <dgm:cxn modelId="{057516E6-A6D2-4F21-B2CB-62D481E467E4}" type="presParOf" srcId="{6FAF1799-AA37-4A15-8C08-3EC93E3403DB}" destId="{51995C68-3719-4E22-84C3-5D022DF9DAF1}" srcOrd="17" destOrd="0" presId="urn:microsoft.com/office/officeart/2011/layout/ConvergingText"/>
    <dgm:cxn modelId="{4A3F161B-1ABD-49BF-BCBA-2E7C4CC28CF7}" type="presParOf" srcId="{6FAF1799-AA37-4A15-8C08-3EC93E3403DB}" destId="{98788727-E224-413C-AB34-8D3C731F770C}" srcOrd="18" destOrd="0" presId="urn:microsoft.com/office/officeart/2011/layout/ConvergingText"/>
    <dgm:cxn modelId="{75D6334E-65D3-4961-8994-AE9C2BE1B681}" type="presParOf" srcId="{6FAF1799-AA37-4A15-8C08-3EC93E3403DB}" destId="{F5359EF3-BB8D-4B31-B51A-2A99E037BE49}" srcOrd="19" destOrd="0" presId="urn:microsoft.com/office/officeart/2011/layout/ConvergingText"/>
    <dgm:cxn modelId="{BDFAC5C7-0639-49A6-AD52-F7FEEB5DEB64}" type="presParOf" srcId="{6FAF1799-AA37-4A15-8C08-3EC93E3403DB}" destId="{C2E5F983-8058-4F9C-B925-39D41737C1F8}" srcOrd="20" destOrd="0" presId="urn:microsoft.com/office/officeart/2011/layout/ConvergingText"/>
    <dgm:cxn modelId="{68D8B7B7-477A-45F7-8AB2-E5CED7D340C8}" type="presParOf" srcId="{6FAF1799-AA37-4A15-8C08-3EC93E3403DB}" destId="{40B512D8-7C44-4B63-B440-274F0387B809}" srcOrd="21" destOrd="0" presId="urn:microsoft.com/office/officeart/2011/layout/ConvergingText"/>
    <dgm:cxn modelId="{A9D245F8-94F1-491D-A1CB-F23F084F5515}" type="presParOf" srcId="{6FAF1799-AA37-4A15-8C08-3EC93E3403DB}" destId="{40661423-045D-4DF6-80AF-F7411744373F}" srcOrd="22" destOrd="0" presId="urn:microsoft.com/office/officeart/2011/layout/ConvergingText"/>
    <dgm:cxn modelId="{A7661AA5-2F7E-46AC-9FEC-4B1E5FF04EAE}" type="presParOf" srcId="{6FAF1799-AA37-4A15-8C08-3EC93E3403DB}" destId="{1DEEF245-17AF-4927-8ED9-8A29D29747DD}" srcOrd="23" destOrd="0" presId="urn:microsoft.com/office/officeart/2011/layout/ConvergingText"/>
    <dgm:cxn modelId="{1E832DF9-8E9A-48B7-824D-37DD21C4E091}" type="presParOf" srcId="{6FAF1799-AA37-4A15-8C08-3EC93E3403DB}" destId="{398C7833-76E3-4004-88C4-18B79D7A7F0F}" srcOrd="24" destOrd="0" presId="urn:microsoft.com/office/officeart/2011/layout/ConvergingText"/>
    <dgm:cxn modelId="{F804AA33-039E-48CD-B89A-DA271A4BE5A5}" type="presParOf" srcId="{6FAF1799-AA37-4A15-8C08-3EC93E3403DB}" destId="{C8351F5B-2A3F-4C29-9D80-5B2728B7A8B0}" srcOrd="25" destOrd="0" presId="urn:microsoft.com/office/officeart/2011/layout/ConvergingText"/>
    <dgm:cxn modelId="{07EB59D4-301B-490C-98CC-5CFFCA62B46F}" type="presParOf" srcId="{6FAF1799-AA37-4A15-8C08-3EC93E3403DB}" destId="{57F3D9C7-488A-4C37-BE1A-A096C64DABC3}" srcOrd="26" destOrd="0" presId="urn:microsoft.com/office/officeart/2011/layout/ConvergingText"/>
    <dgm:cxn modelId="{00F04761-EC85-4454-8218-C33BEF324A89}" type="presParOf" srcId="{6FAF1799-AA37-4A15-8C08-3EC93E3403DB}" destId="{8B65B915-3CB4-4381-BB77-60DC56863953}" srcOrd="27" destOrd="0" presId="urn:microsoft.com/office/officeart/2011/layout/ConvergingText"/>
    <dgm:cxn modelId="{EE3BDC80-0FEF-4C39-83F4-CC0584B1B701}" type="presParOf" srcId="{6FAF1799-AA37-4A15-8C08-3EC93E3403DB}" destId="{900CB550-3ABB-47F5-9CD8-58EBB7681386}" srcOrd="28" destOrd="0" presId="urn:microsoft.com/office/officeart/2011/layout/ConvergingText"/>
    <dgm:cxn modelId="{937B72D3-D704-4DE9-BB87-A602A4F78803}" type="presParOf" srcId="{6FAF1799-AA37-4A15-8C08-3EC93E3403DB}" destId="{59A6DC12-43D4-4CC9-A4E2-8374DB163004}" srcOrd="29" destOrd="0" presId="urn:microsoft.com/office/officeart/2011/layout/ConvergingText"/>
    <dgm:cxn modelId="{88828571-C56F-407C-B218-03A46D4B212C}" type="presParOf" srcId="{6FAF1799-AA37-4A15-8C08-3EC93E3403DB}" destId="{A40D0039-DEE5-42FC-8A82-9F1B6CD20E23}" srcOrd="30" destOrd="0" presId="urn:microsoft.com/office/officeart/2011/layout/ConvergingText"/>
    <dgm:cxn modelId="{28357511-1784-4558-AC97-0BE1658F89D5}" type="presParOf" srcId="{6FAF1799-AA37-4A15-8C08-3EC93E3403DB}" destId="{A0AA7DFD-F066-4B5F-A2B5-1D4EA757B4B8}" srcOrd="31" destOrd="0" presId="urn:microsoft.com/office/officeart/2011/layout/ConvergingText"/>
    <dgm:cxn modelId="{B811DF32-6A14-4DAD-B691-0A6EFCBB6993}" type="presParOf" srcId="{6FAF1799-AA37-4A15-8C08-3EC93E3403DB}" destId="{CAB1D4E8-B49E-4635-8571-3ED5D4079786}" srcOrd="32" destOrd="0" presId="urn:microsoft.com/office/officeart/2011/layout/ConvergingText"/>
    <dgm:cxn modelId="{BBF4D487-DF62-46D1-B8A0-589819190648}" type="presParOf" srcId="{6FAF1799-AA37-4A15-8C08-3EC93E3403DB}" destId="{403E4D12-40DA-43E8-916C-F4C18233BBD2}" srcOrd="33" destOrd="0" presId="urn:microsoft.com/office/officeart/2011/layout/ConvergingText"/>
    <dgm:cxn modelId="{2080F2C5-4212-4709-B53E-B33578D10210}" type="presParOf" srcId="{6FAF1799-AA37-4A15-8C08-3EC93E3403DB}" destId="{353C3CFB-7C84-4DD7-B1CF-EBF0F10A3F72}" srcOrd="34" destOrd="0" presId="urn:microsoft.com/office/officeart/2011/layout/ConvergingText"/>
    <dgm:cxn modelId="{15BB8639-13C7-486B-88C0-3CF530AE9D69}" type="presParOf" srcId="{6FAF1799-AA37-4A15-8C08-3EC93E3403DB}" destId="{34966138-1FDA-4C8F-A49F-6BA0A0E67FD5}" srcOrd="35" destOrd="0" presId="urn:microsoft.com/office/officeart/2011/layout/ConvergingText"/>
    <dgm:cxn modelId="{0E3DF0AA-0243-477B-BE4F-F36305215F42}" type="presParOf" srcId="{6FAF1799-AA37-4A15-8C08-3EC93E3403DB}" destId="{7E23BFB5-6311-4D8C-96D6-CA1C500C07E5}"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10D0A5-64AE-40F7-93AB-098F7403EB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5922514-DBBB-4DA2-865F-F872C83641AC}">
      <dgm:prSet phldrT="[Text]"/>
      <dgm:spPr/>
      <dgm:t>
        <a:bodyPr/>
        <a:lstStyle/>
        <a:p>
          <a:r>
            <a:rPr lang="en-US" dirty="0"/>
            <a:t>Per 1000</a:t>
          </a:r>
        </a:p>
      </dgm:t>
    </dgm:pt>
    <dgm:pt modelId="{4EECB2A6-87CA-451F-857F-D5747005827C}" type="parTrans" cxnId="{4D597FBE-7765-4135-92DF-EAC1F6BC6D7A}">
      <dgm:prSet/>
      <dgm:spPr/>
      <dgm:t>
        <a:bodyPr/>
        <a:lstStyle/>
        <a:p>
          <a:endParaRPr lang="en-US"/>
        </a:p>
      </dgm:t>
    </dgm:pt>
    <dgm:pt modelId="{E34C64F0-FFA7-45E2-AF18-2312773A538E}" type="sibTrans" cxnId="{4D597FBE-7765-4135-92DF-EAC1F6BC6D7A}">
      <dgm:prSet/>
      <dgm:spPr/>
      <dgm:t>
        <a:bodyPr/>
        <a:lstStyle/>
        <a:p>
          <a:endParaRPr lang="en-US"/>
        </a:p>
      </dgm:t>
    </dgm:pt>
    <dgm:pt modelId="{6C3C1AF5-EA25-4F18-99E1-6293AA822730}">
      <dgm:prSet phldrT="[Text]"/>
      <dgm:spPr/>
      <dgm:t>
        <a:bodyPr/>
        <a:lstStyle/>
        <a:p>
          <a:r>
            <a:rPr lang="en-US" dirty="0"/>
            <a:t>A subset within the Population</a:t>
          </a:r>
        </a:p>
      </dgm:t>
    </dgm:pt>
    <dgm:pt modelId="{926CB1B5-F5E0-4B17-9772-24A4CF1A15C7}" type="parTrans" cxnId="{02E07390-9D6E-4066-AA54-77798E39B070}">
      <dgm:prSet/>
      <dgm:spPr/>
      <dgm:t>
        <a:bodyPr/>
        <a:lstStyle/>
        <a:p>
          <a:endParaRPr lang="en-US"/>
        </a:p>
      </dgm:t>
    </dgm:pt>
    <dgm:pt modelId="{A71C1960-1A74-4489-B152-8397F7B1845F}" type="sibTrans" cxnId="{02E07390-9D6E-4066-AA54-77798E39B070}">
      <dgm:prSet/>
      <dgm:spPr/>
      <dgm:t>
        <a:bodyPr/>
        <a:lstStyle/>
        <a:p>
          <a:endParaRPr lang="en-US"/>
        </a:p>
      </dgm:t>
    </dgm:pt>
    <dgm:pt modelId="{CA510FDD-4F47-4F73-97AF-CFD4B661DAD7}">
      <dgm:prSet phldrT="[Text]"/>
      <dgm:spPr/>
      <dgm:t>
        <a:bodyPr/>
        <a:lstStyle/>
        <a:p>
          <a:r>
            <a:rPr lang="en-US" dirty="0"/>
            <a:t>Compare Correlations</a:t>
          </a:r>
        </a:p>
      </dgm:t>
    </dgm:pt>
    <dgm:pt modelId="{4B4DB866-514E-4632-8B86-788D9DE1774B}" type="parTrans" cxnId="{EFFC6440-0166-4FF7-84D5-AB163EE19ABC}">
      <dgm:prSet/>
      <dgm:spPr/>
      <dgm:t>
        <a:bodyPr/>
        <a:lstStyle/>
        <a:p>
          <a:endParaRPr lang="en-US"/>
        </a:p>
      </dgm:t>
    </dgm:pt>
    <dgm:pt modelId="{62F5BC69-F9B9-4271-AFE5-573D6BC7FD0D}" type="sibTrans" cxnId="{EFFC6440-0166-4FF7-84D5-AB163EE19ABC}">
      <dgm:prSet/>
      <dgm:spPr/>
      <dgm:t>
        <a:bodyPr/>
        <a:lstStyle/>
        <a:p>
          <a:endParaRPr lang="en-US"/>
        </a:p>
      </dgm:t>
    </dgm:pt>
    <dgm:pt modelId="{10238D71-FC84-4758-AFBC-4EE8FBDA0B77}">
      <dgm:prSet phldrT="[Text]"/>
      <dgm:spPr/>
      <dgm:t>
        <a:bodyPr/>
        <a:lstStyle/>
        <a:p>
          <a:r>
            <a:rPr lang="en-US" dirty="0"/>
            <a:t>Not Per 1000</a:t>
          </a:r>
        </a:p>
      </dgm:t>
    </dgm:pt>
    <dgm:pt modelId="{B96F009C-665E-4982-938C-9AEB9A510BB6}" type="parTrans" cxnId="{78CF89DD-68EB-4DF8-96D7-F51C919203B5}">
      <dgm:prSet/>
      <dgm:spPr/>
      <dgm:t>
        <a:bodyPr/>
        <a:lstStyle/>
        <a:p>
          <a:endParaRPr lang="en-US"/>
        </a:p>
      </dgm:t>
    </dgm:pt>
    <dgm:pt modelId="{F5E5A2D6-EC09-4358-B4AD-A43D5B38B5A3}" type="sibTrans" cxnId="{78CF89DD-68EB-4DF8-96D7-F51C919203B5}">
      <dgm:prSet/>
      <dgm:spPr/>
      <dgm:t>
        <a:bodyPr/>
        <a:lstStyle/>
        <a:p>
          <a:endParaRPr lang="en-US"/>
        </a:p>
      </dgm:t>
    </dgm:pt>
    <dgm:pt modelId="{F2DECC9A-54E6-48AD-8338-D1ADBE73BABA}">
      <dgm:prSet phldrT="[Text]"/>
      <dgm:spPr/>
      <dgm:t>
        <a:bodyPr/>
        <a:lstStyle/>
        <a:p>
          <a:r>
            <a:rPr lang="en-US" dirty="0"/>
            <a:t>Comparisons</a:t>
          </a:r>
        </a:p>
      </dgm:t>
    </dgm:pt>
    <dgm:pt modelId="{097D9552-3947-4E81-AE88-45613F546960}" type="parTrans" cxnId="{64556AA9-D043-4935-BAFA-FDF6C5F061ED}">
      <dgm:prSet/>
      <dgm:spPr/>
      <dgm:t>
        <a:bodyPr/>
        <a:lstStyle/>
        <a:p>
          <a:endParaRPr lang="en-US"/>
        </a:p>
      </dgm:t>
    </dgm:pt>
    <dgm:pt modelId="{5CF37554-EBFF-45A0-BE7F-AA95EEE90886}" type="sibTrans" cxnId="{64556AA9-D043-4935-BAFA-FDF6C5F061ED}">
      <dgm:prSet/>
      <dgm:spPr/>
      <dgm:t>
        <a:bodyPr/>
        <a:lstStyle/>
        <a:p>
          <a:endParaRPr lang="en-US"/>
        </a:p>
      </dgm:t>
    </dgm:pt>
    <dgm:pt modelId="{A70301FB-DE15-4C82-9A22-DA7AB9AC76A9}">
      <dgm:prSet phldrT="[Text]"/>
      <dgm:spPr/>
      <dgm:t>
        <a:bodyPr/>
        <a:lstStyle/>
        <a:p>
          <a:r>
            <a:rPr lang="en-US" dirty="0"/>
            <a:t>Ranking</a:t>
          </a:r>
        </a:p>
      </dgm:t>
    </dgm:pt>
    <dgm:pt modelId="{FB89245A-9F5C-4031-8C89-87E7E2D4A968}" type="parTrans" cxnId="{DB97EAAF-EB52-42B0-91EE-3B10AD636FA4}">
      <dgm:prSet/>
      <dgm:spPr/>
      <dgm:t>
        <a:bodyPr/>
        <a:lstStyle/>
        <a:p>
          <a:endParaRPr lang="en-US"/>
        </a:p>
      </dgm:t>
    </dgm:pt>
    <dgm:pt modelId="{5C709E53-4551-40D9-93F0-EF7F3233CE60}" type="sibTrans" cxnId="{DB97EAAF-EB52-42B0-91EE-3B10AD636FA4}">
      <dgm:prSet/>
      <dgm:spPr/>
      <dgm:t>
        <a:bodyPr/>
        <a:lstStyle/>
        <a:p>
          <a:endParaRPr lang="en-US"/>
        </a:p>
      </dgm:t>
    </dgm:pt>
    <dgm:pt modelId="{7787771D-6190-4A51-A3AF-1FFFA84F9CC8}">
      <dgm:prSet phldrT="[Text]"/>
      <dgm:spPr/>
      <dgm:t>
        <a:bodyPr/>
        <a:lstStyle/>
        <a:p>
          <a:r>
            <a:rPr lang="en-US" dirty="0"/>
            <a:t>Measures</a:t>
          </a:r>
        </a:p>
      </dgm:t>
    </dgm:pt>
    <dgm:pt modelId="{27FD7808-D1D5-4FBE-B9CB-B55680EB20D7}" type="parTrans" cxnId="{38F47C6E-AA68-4CC3-9FFF-A0C8B95E8F3E}">
      <dgm:prSet/>
      <dgm:spPr/>
      <dgm:t>
        <a:bodyPr/>
        <a:lstStyle/>
        <a:p>
          <a:endParaRPr lang="en-US"/>
        </a:p>
      </dgm:t>
    </dgm:pt>
    <dgm:pt modelId="{87AD6E41-E0E2-44A4-991B-E5BDF3A1D4DE}" type="sibTrans" cxnId="{38F47C6E-AA68-4CC3-9FFF-A0C8B95E8F3E}">
      <dgm:prSet/>
      <dgm:spPr/>
      <dgm:t>
        <a:bodyPr/>
        <a:lstStyle/>
        <a:p>
          <a:endParaRPr lang="en-US"/>
        </a:p>
      </dgm:t>
    </dgm:pt>
    <dgm:pt modelId="{D1312A8A-862A-45ED-946F-3CD42A2EBD35}">
      <dgm:prSet phldrT="[Text]"/>
      <dgm:spPr/>
      <dgm:t>
        <a:bodyPr/>
        <a:lstStyle/>
        <a:p>
          <a:r>
            <a:rPr lang="en-US" dirty="0"/>
            <a:t>Guide for Feature Selection</a:t>
          </a:r>
        </a:p>
      </dgm:t>
    </dgm:pt>
    <dgm:pt modelId="{5C4B3A5A-1030-46D8-B1A1-4F75643C19FF}" type="parTrans" cxnId="{75556B2C-3624-4B33-8CB4-67E06E3B469A}">
      <dgm:prSet/>
      <dgm:spPr/>
      <dgm:t>
        <a:bodyPr/>
        <a:lstStyle/>
        <a:p>
          <a:endParaRPr lang="en-US"/>
        </a:p>
      </dgm:t>
    </dgm:pt>
    <dgm:pt modelId="{5447B457-47C4-40BF-A137-FC3537E84B07}" type="sibTrans" cxnId="{75556B2C-3624-4B33-8CB4-67E06E3B469A}">
      <dgm:prSet/>
      <dgm:spPr/>
      <dgm:t>
        <a:bodyPr/>
        <a:lstStyle/>
        <a:p>
          <a:endParaRPr lang="en-US"/>
        </a:p>
      </dgm:t>
    </dgm:pt>
    <dgm:pt modelId="{E7143156-37CA-43E1-A21F-D14AE6BAC154}">
      <dgm:prSet phldrT="[Text]"/>
      <dgm:spPr/>
      <dgm:t>
        <a:bodyPr/>
        <a:lstStyle/>
        <a:p>
          <a:r>
            <a:rPr lang="en-US" dirty="0"/>
            <a:t>Things which we detect correlation against</a:t>
          </a:r>
        </a:p>
      </dgm:t>
    </dgm:pt>
    <dgm:pt modelId="{BC350378-ED02-4752-B65A-A1617BFE210D}" type="parTrans" cxnId="{F914673D-7972-4E42-9F5B-FAA4690AF02C}">
      <dgm:prSet/>
      <dgm:spPr/>
      <dgm:t>
        <a:bodyPr/>
        <a:lstStyle/>
        <a:p>
          <a:endParaRPr lang="en-US"/>
        </a:p>
      </dgm:t>
    </dgm:pt>
    <dgm:pt modelId="{2970069E-0C7D-45AD-8845-0AD7662DA19D}" type="sibTrans" cxnId="{F914673D-7972-4E42-9F5B-FAA4690AF02C}">
      <dgm:prSet/>
      <dgm:spPr/>
      <dgm:t>
        <a:bodyPr/>
        <a:lstStyle/>
        <a:p>
          <a:endParaRPr lang="en-US"/>
        </a:p>
      </dgm:t>
    </dgm:pt>
    <dgm:pt modelId="{785999B3-7B90-444A-AF04-739A420F63E0}" type="pres">
      <dgm:prSet presAssocID="{EF10D0A5-64AE-40F7-93AB-098F7403EB73}" presName="theList" presStyleCnt="0">
        <dgm:presLayoutVars>
          <dgm:dir/>
          <dgm:animLvl val="lvl"/>
          <dgm:resizeHandles val="exact"/>
        </dgm:presLayoutVars>
      </dgm:prSet>
      <dgm:spPr/>
    </dgm:pt>
    <dgm:pt modelId="{617AA910-3F21-4FB5-9DD3-F194C1CE3F81}" type="pres">
      <dgm:prSet presAssocID="{85922514-DBBB-4DA2-865F-F872C83641AC}" presName="compNode" presStyleCnt="0"/>
      <dgm:spPr/>
    </dgm:pt>
    <dgm:pt modelId="{2567DA0C-5DB2-4CC3-BC0B-CF73A47FA41D}" type="pres">
      <dgm:prSet presAssocID="{85922514-DBBB-4DA2-865F-F872C83641AC}" presName="noGeometry" presStyleCnt="0"/>
      <dgm:spPr/>
    </dgm:pt>
    <dgm:pt modelId="{E2D0D9F8-B448-45E2-BFA5-D01032B58CCE}" type="pres">
      <dgm:prSet presAssocID="{85922514-DBBB-4DA2-865F-F872C83641AC}" presName="childTextVisible" presStyleLbl="bgAccFollowNode1" presStyleIdx="0" presStyleCnt="3">
        <dgm:presLayoutVars>
          <dgm:bulletEnabled val="1"/>
        </dgm:presLayoutVars>
      </dgm:prSet>
      <dgm:spPr/>
    </dgm:pt>
    <dgm:pt modelId="{44E5B2BF-04EB-4A32-882D-957ABCE62534}" type="pres">
      <dgm:prSet presAssocID="{85922514-DBBB-4DA2-865F-F872C83641AC}" presName="childTextHidden" presStyleLbl="bgAccFollowNode1" presStyleIdx="0" presStyleCnt="3"/>
      <dgm:spPr/>
    </dgm:pt>
    <dgm:pt modelId="{DA041852-31A5-4AF4-868D-B1B32807A6CE}" type="pres">
      <dgm:prSet presAssocID="{85922514-DBBB-4DA2-865F-F872C83641AC}" presName="parentText" presStyleLbl="node1" presStyleIdx="0" presStyleCnt="3">
        <dgm:presLayoutVars>
          <dgm:chMax val="1"/>
          <dgm:bulletEnabled val="1"/>
        </dgm:presLayoutVars>
      </dgm:prSet>
      <dgm:spPr/>
    </dgm:pt>
    <dgm:pt modelId="{D6D42485-B3B3-4EEF-8215-E6DC38639194}" type="pres">
      <dgm:prSet presAssocID="{85922514-DBBB-4DA2-865F-F872C83641AC}" presName="aSpace" presStyleCnt="0"/>
      <dgm:spPr/>
    </dgm:pt>
    <dgm:pt modelId="{CA61E36B-8E42-4266-95CB-745D11D5DC0F}" type="pres">
      <dgm:prSet presAssocID="{10238D71-FC84-4758-AFBC-4EE8FBDA0B77}" presName="compNode" presStyleCnt="0"/>
      <dgm:spPr/>
    </dgm:pt>
    <dgm:pt modelId="{D4804CA1-D62A-4D93-B614-B74BE719522F}" type="pres">
      <dgm:prSet presAssocID="{10238D71-FC84-4758-AFBC-4EE8FBDA0B77}" presName="noGeometry" presStyleCnt="0"/>
      <dgm:spPr/>
    </dgm:pt>
    <dgm:pt modelId="{557DB80A-44E2-4195-B26B-984B867F9F1F}" type="pres">
      <dgm:prSet presAssocID="{10238D71-FC84-4758-AFBC-4EE8FBDA0B77}" presName="childTextVisible" presStyleLbl="bgAccFollowNode1" presStyleIdx="1" presStyleCnt="3">
        <dgm:presLayoutVars>
          <dgm:bulletEnabled val="1"/>
        </dgm:presLayoutVars>
      </dgm:prSet>
      <dgm:spPr/>
    </dgm:pt>
    <dgm:pt modelId="{EA94A898-1CA6-4507-AF40-46132B24BCEC}" type="pres">
      <dgm:prSet presAssocID="{10238D71-FC84-4758-AFBC-4EE8FBDA0B77}" presName="childTextHidden" presStyleLbl="bgAccFollowNode1" presStyleIdx="1" presStyleCnt="3"/>
      <dgm:spPr/>
    </dgm:pt>
    <dgm:pt modelId="{20096A65-C403-49F4-9EBE-45CF6F35852C}" type="pres">
      <dgm:prSet presAssocID="{10238D71-FC84-4758-AFBC-4EE8FBDA0B77}" presName="parentText" presStyleLbl="node1" presStyleIdx="1" presStyleCnt="3">
        <dgm:presLayoutVars>
          <dgm:chMax val="1"/>
          <dgm:bulletEnabled val="1"/>
        </dgm:presLayoutVars>
      </dgm:prSet>
      <dgm:spPr/>
    </dgm:pt>
    <dgm:pt modelId="{86A8EB29-CBA8-4634-BE8A-B999FEF00366}" type="pres">
      <dgm:prSet presAssocID="{10238D71-FC84-4758-AFBC-4EE8FBDA0B77}" presName="aSpace" presStyleCnt="0"/>
      <dgm:spPr/>
    </dgm:pt>
    <dgm:pt modelId="{E4377E12-F80E-4DA1-9237-29657536B6CA}" type="pres">
      <dgm:prSet presAssocID="{7787771D-6190-4A51-A3AF-1FFFA84F9CC8}" presName="compNode" presStyleCnt="0"/>
      <dgm:spPr/>
    </dgm:pt>
    <dgm:pt modelId="{E74E788A-3572-4FA1-80DC-394AF1B15EDC}" type="pres">
      <dgm:prSet presAssocID="{7787771D-6190-4A51-A3AF-1FFFA84F9CC8}" presName="noGeometry" presStyleCnt="0"/>
      <dgm:spPr/>
    </dgm:pt>
    <dgm:pt modelId="{EFF5B3BA-709D-435F-9922-3FE72919DD42}" type="pres">
      <dgm:prSet presAssocID="{7787771D-6190-4A51-A3AF-1FFFA84F9CC8}" presName="childTextVisible" presStyleLbl="bgAccFollowNode1" presStyleIdx="2" presStyleCnt="3">
        <dgm:presLayoutVars>
          <dgm:bulletEnabled val="1"/>
        </dgm:presLayoutVars>
      </dgm:prSet>
      <dgm:spPr/>
    </dgm:pt>
    <dgm:pt modelId="{536EFE73-720B-48D2-AE2C-82077D1EA982}" type="pres">
      <dgm:prSet presAssocID="{7787771D-6190-4A51-A3AF-1FFFA84F9CC8}" presName="childTextHidden" presStyleLbl="bgAccFollowNode1" presStyleIdx="2" presStyleCnt="3"/>
      <dgm:spPr/>
    </dgm:pt>
    <dgm:pt modelId="{1DFD3234-6619-42B3-8D77-DB7A267CE6E0}" type="pres">
      <dgm:prSet presAssocID="{7787771D-6190-4A51-A3AF-1FFFA84F9CC8}" presName="parentText" presStyleLbl="node1" presStyleIdx="2" presStyleCnt="3">
        <dgm:presLayoutVars>
          <dgm:chMax val="1"/>
          <dgm:bulletEnabled val="1"/>
        </dgm:presLayoutVars>
      </dgm:prSet>
      <dgm:spPr/>
    </dgm:pt>
  </dgm:ptLst>
  <dgm:cxnLst>
    <dgm:cxn modelId="{D2F6EB05-A24E-4815-A342-C10813D581B1}" type="presOf" srcId="{E7143156-37CA-43E1-A21F-D14AE6BAC154}" destId="{EFF5B3BA-709D-435F-9922-3FE72919DD42}" srcOrd="0" destOrd="1" presId="urn:microsoft.com/office/officeart/2005/8/layout/hProcess6"/>
    <dgm:cxn modelId="{4443D00D-5204-4099-BE98-92FB003CACEA}" type="presOf" srcId="{6C3C1AF5-EA25-4F18-99E1-6293AA822730}" destId="{E2D0D9F8-B448-45E2-BFA5-D01032B58CCE}" srcOrd="0" destOrd="0" presId="urn:microsoft.com/office/officeart/2005/8/layout/hProcess6"/>
    <dgm:cxn modelId="{6C654721-2EA9-4653-A987-1BACC569A43C}" type="presOf" srcId="{10238D71-FC84-4758-AFBC-4EE8FBDA0B77}" destId="{20096A65-C403-49F4-9EBE-45CF6F35852C}" srcOrd="0" destOrd="0" presId="urn:microsoft.com/office/officeart/2005/8/layout/hProcess6"/>
    <dgm:cxn modelId="{75556B2C-3624-4B33-8CB4-67E06E3B469A}" srcId="{7787771D-6190-4A51-A3AF-1FFFA84F9CC8}" destId="{D1312A8A-862A-45ED-946F-3CD42A2EBD35}" srcOrd="0" destOrd="0" parTransId="{5C4B3A5A-1030-46D8-B1A1-4F75643C19FF}" sibTransId="{5447B457-47C4-40BF-A137-FC3537E84B07}"/>
    <dgm:cxn modelId="{F914673D-7972-4E42-9F5B-FAA4690AF02C}" srcId="{7787771D-6190-4A51-A3AF-1FFFA84F9CC8}" destId="{E7143156-37CA-43E1-A21F-D14AE6BAC154}" srcOrd="1" destOrd="0" parTransId="{BC350378-ED02-4752-B65A-A1617BFE210D}" sibTransId="{2970069E-0C7D-45AD-8845-0AD7662DA19D}"/>
    <dgm:cxn modelId="{EFFC6440-0166-4FF7-84D5-AB163EE19ABC}" srcId="{85922514-DBBB-4DA2-865F-F872C83641AC}" destId="{CA510FDD-4F47-4F73-97AF-CFD4B661DAD7}" srcOrd="1" destOrd="0" parTransId="{4B4DB866-514E-4632-8B86-788D9DE1774B}" sibTransId="{62F5BC69-F9B9-4271-AFE5-573D6BC7FD0D}"/>
    <dgm:cxn modelId="{E464E96C-FA9D-49F2-BC45-712E8052C2B3}" type="presOf" srcId="{A70301FB-DE15-4C82-9A22-DA7AB9AC76A9}" destId="{557DB80A-44E2-4195-B26B-984B867F9F1F}" srcOrd="0" destOrd="1" presId="urn:microsoft.com/office/officeart/2005/8/layout/hProcess6"/>
    <dgm:cxn modelId="{38F47C6E-AA68-4CC3-9FFF-A0C8B95E8F3E}" srcId="{EF10D0A5-64AE-40F7-93AB-098F7403EB73}" destId="{7787771D-6190-4A51-A3AF-1FFFA84F9CC8}" srcOrd="2" destOrd="0" parTransId="{27FD7808-D1D5-4FBE-B9CB-B55680EB20D7}" sibTransId="{87AD6E41-E0E2-44A4-991B-E5BDF3A1D4DE}"/>
    <dgm:cxn modelId="{26DD6E73-ECBC-49F9-92B1-D72A624D807E}" type="presOf" srcId="{CA510FDD-4F47-4F73-97AF-CFD4B661DAD7}" destId="{E2D0D9F8-B448-45E2-BFA5-D01032B58CCE}" srcOrd="0" destOrd="1" presId="urn:microsoft.com/office/officeart/2005/8/layout/hProcess6"/>
    <dgm:cxn modelId="{2B5E8178-BBB2-4208-9667-EBF7A67E64AE}" type="presOf" srcId="{85922514-DBBB-4DA2-865F-F872C83641AC}" destId="{DA041852-31A5-4AF4-868D-B1B32807A6CE}" srcOrd="0" destOrd="0" presId="urn:microsoft.com/office/officeart/2005/8/layout/hProcess6"/>
    <dgm:cxn modelId="{5041DC83-100D-4788-9426-A8E34C22E85B}" type="presOf" srcId="{EF10D0A5-64AE-40F7-93AB-098F7403EB73}" destId="{785999B3-7B90-444A-AF04-739A420F63E0}" srcOrd="0" destOrd="0" presId="urn:microsoft.com/office/officeart/2005/8/layout/hProcess6"/>
    <dgm:cxn modelId="{4A50868C-0FB2-4D4C-9AA1-B9AE2F95157A}" type="presOf" srcId="{7787771D-6190-4A51-A3AF-1FFFA84F9CC8}" destId="{1DFD3234-6619-42B3-8D77-DB7A267CE6E0}" srcOrd="0" destOrd="0" presId="urn:microsoft.com/office/officeart/2005/8/layout/hProcess6"/>
    <dgm:cxn modelId="{02E07390-9D6E-4066-AA54-77798E39B070}" srcId="{85922514-DBBB-4DA2-865F-F872C83641AC}" destId="{6C3C1AF5-EA25-4F18-99E1-6293AA822730}" srcOrd="0" destOrd="0" parTransId="{926CB1B5-F5E0-4B17-9772-24A4CF1A15C7}" sibTransId="{A71C1960-1A74-4489-B152-8397F7B1845F}"/>
    <dgm:cxn modelId="{583E66A5-86F2-4350-9C67-773FE3FE5BFC}" type="presOf" srcId="{E7143156-37CA-43E1-A21F-D14AE6BAC154}" destId="{536EFE73-720B-48D2-AE2C-82077D1EA982}" srcOrd="1" destOrd="1" presId="urn:microsoft.com/office/officeart/2005/8/layout/hProcess6"/>
    <dgm:cxn modelId="{64556AA9-D043-4935-BAFA-FDF6C5F061ED}" srcId="{10238D71-FC84-4758-AFBC-4EE8FBDA0B77}" destId="{F2DECC9A-54E6-48AD-8338-D1ADBE73BABA}" srcOrd="0" destOrd="0" parTransId="{097D9552-3947-4E81-AE88-45613F546960}" sibTransId="{5CF37554-EBFF-45A0-BE7F-AA95EEE90886}"/>
    <dgm:cxn modelId="{00CF5CAF-DDD6-4BDE-97D3-3F103CBB0EB1}" type="presOf" srcId="{D1312A8A-862A-45ED-946F-3CD42A2EBD35}" destId="{EFF5B3BA-709D-435F-9922-3FE72919DD42}" srcOrd="0" destOrd="0" presId="urn:microsoft.com/office/officeart/2005/8/layout/hProcess6"/>
    <dgm:cxn modelId="{DB97EAAF-EB52-42B0-91EE-3B10AD636FA4}" srcId="{10238D71-FC84-4758-AFBC-4EE8FBDA0B77}" destId="{A70301FB-DE15-4C82-9A22-DA7AB9AC76A9}" srcOrd="1" destOrd="0" parTransId="{FB89245A-9F5C-4031-8C89-87E7E2D4A968}" sibTransId="{5C709E53-4551-40D9-93F0-EF7F3233CE60}"/>
    <dgm:cxn modelId="{4D597FBE-7765-4135-92DF-EAC1F6BC6D7A}" srcId="{EF10D0A5-64AE-40F7-93AB-098F7403EB73}" destId="{85922514-DBBB-4DA2-865F-F872C83641AC}" srcOrd="0" destOrd="0" parTransId="{4EECB2A6-87CA-451F-857F-D5747005827C}" sibTransId="{E34C64F0-FFA7-45E2-AF18-2312773A538E}"/>
    <dgm:cxn modelId="{C3475ED1-7BE3-4313-AA2F-C1A72A93E7EF}" type="presOf" srcId="{F2DECC9A-54E6-48AD-8338-D1ADBE73BABA}" destId="{EA94A898-1CA6-4507-AF40-46132B24BCEC}" srcOrd="1" destOrd="0" presId="urn:microsoft.com/office/officeart/2005/8/layout/hProcess6"/>
    <dgm:cxn modelId="{78CF89DD-68EB-4DF8-96D7-F51C919203B5}" srcId="{EF10D0A5-64AE-40F7-93AB-098F7403EB73}" destId="{10238D71-FC84-4758-AFBC-4EE8FBDA0B77}" srcOrd="1" destOrd="0" parTransId="{B96F009C-665E-4982-938C-9AEB9A510BB6}" sibTransId="{F5E5A2D6-EC09-4358-B4AD-A43D5B38B5A3}"/>
    <dgm:cxn modelId="{F02656E3-5067-43F5-A936-3069FF55AB88}" type="presOf" srcId="{6C3C1AF5-EA25-4F18-99E1-6293AA822730}" destId="{44E5B2BF-04EB-4A32-882D-957ABCE62534}" srcOrd="1" destOrd="0" presId="urn:microsoft.com/office/officeart/2005/8/layout/hProcess6"/>
    <dgm:cxn modelId="{4CB0F7E7-BEEF-4478-9EF6-6191538D28A1}" type="presOf" srcId="{D1312A8A-862A-45ED-946F-3CD42A2EBD35}" destId="{536EFE73-720B-48D2-AE2C-82077D1EA982}" srcOrd="1" destOrd="0" presId="urn:microsoft.com/office/officeart/2005/8/layout/hProcess6"/>
    <dgm:cxn modelId="{EAD564ED-FFAC-4425-9CA5-0368166B8DAA}" type="presOf" srcId="{A70301FB-DE15-4C82-9A22-DA7AB9AC76A9}" destId="{EA94A898-1CA6-4507-AF40-46132B24BCEC}" srcOrd="1" destOrd="1" presId="urn:microsoft.com/office/officeart/2005/8/layout/hProcess6"/>
    <dgm:cxn modelId="{28231EF8-9C50-4CBF-9521-83FDE2D8AE3D}" type="presOf" srcId="{CA510FDD-4F47-4F73-97AF-CFD4B661DAD7}" destId="{44E5B2BF-04EB-4A32-882D-957ABCE62534}" srcOrd="1" destOrd="1" presId="urn:microsoft.com/office/officeart/2005/8/layout/hProcess6"/>
    <dgm:cxn modelId="{9719A2FA-174D-4472-A676-C74E8B94FB71}" type="presOf" srcId="{F2DECC9A-54E6-48AD-8338-D1ADBE73BABA}" destId="{557DB80A-44E2-4195-B26B-984B867F9F1F}" srcOrd="0" destOrd="0" presId="urn:microsoft.com/office/officeart/2005/8/layout/hProcess6"/>
    <dgm:cxn modelId="{63A1B6CD-0041-4500-9030-457BDC33E67B}" type="presParOf" srcId="{785999B3-7B90-444A-AF04-739A420F63E0}" destId="{617AA910-3F21-4FB5-9DD3-F194C1CE3F81}" srcOrd="0" destOrd="0" presId="urn:microsoft.com/office/officeart/2005/8/layout/hProcess6"/>
    <dgm:cxn modelId="{AC87B8E3-1BBE-4CE9-A778-925D22E85FD0}" type="presParOf" srcId="{617AA910-3F21-4FB5-9DD3-F194C1CE3F81}" destId="{2567DA0C-5DB2-4CC3-BC0B-CF73A47FA41D}" srcOrd="0" destOrd="0" presId="urn:microsoft.com/office/officeart/2005/8/layout/hProcess6"/>
    <dgm:cxn modelId="{F2709F03-7A6E-4BCF-9F4D-FA49EA95A9CD}" type="presParOf" srcId="{617AA910-3F21-4FB5-9DD3-F194C1CE3F81}" destId="{E2D0D9F8-B448-45E2-BFA5-D01032B58CCE}" srcOrd="1" destOrd="0" presId="urn:microsoft.com/office/officeart/2005/8/layout/hProcess6"/>
    <dgm:cxn modelId="{54BC7CC4-DA86-4BAD-898C-894E39D93B86}" type="presParOf" srcId="{617AA910-3F21-4FB5-9DD3-F194C1CE3F81}" destId="{44E5B2BF-04EB-4A32-882D-957ABCE62534}" srcOrd="2" destOrd="0" presId="urn:microsoft.com/office/officeart/2005/8/layout/hProcess6"/>
    <dgm:cxn modelId="{E59DF7DC-26B2-425D-98F4-B5D579AAC4A0}" type="presParOf" srcId="{617AA910-3F21-4FB5-9DD3-F194C1CE3F81}" destId="{DA041852-31A5-4AF4-868D-B1B32807A6CE}" srcOrd="3" destOrd="0" presId="urn:microsoft.com/office/officeart/2005/8/layout/hProcess6"/>
    <dgm:cxn modelId="{F3D7320D-1C8E-4237-BE35-F677E720B8AC}" type="presParOf" srcId="{785999B3-7B90-444A-AF04-739A420F63E0}" destId="{D6D42485-B3B3-4EEF-8215-E6DC38639194}" srcOrd="1" destOrd="0" presId="urn:microsoft.com/office/officeart/2005/8/layout/hProcess6"/>
    <dgm:cxn modelId="{1A95D4CA-B41E-4694-B628-59D43D652572}" type="presParOf" srcId="{785999B3-7B90-444A-AF04-739A420F63E0}" destId="{CA61E36B-8E42-4266-95CB-745D11D5DC0F}" srcOrd="2" destOrd="0" presId="urn:microsoft.com/office/officeart/2005/8/layout/hProcess6"/>
    <dgm:cxn modelId="{08648729-4666-421A-9FFC-EDB0F5575190}" type="presParOf" srcId="{CA61E36B-8E42-4266-95CB-745D11D5DC0F}" destId="{D4804CA1-D62A-4D93-B614-B74BE719522F}" srcOrd="0" destOrd="0" presId="urn:microsoft.com/office/officeart/2005/8/layout/hProcess6"/>
    <dgm:cxn modelId="{62C3FCBE-FD48-4D16-8858-2CEEB08766F2}" type="presParOf" srcId="{CA61E36B-8E42-4266-95CB-745D11D5DC0F}" destId="{557DB80A-44E2-4195-B26B-984B867F9F1F}" srcOrd="1" destOrd="0" presId="urn:microsoft.com/office/officeart/2005/8/layout/hProcess6"/>
    <dgm:cxn modelId="{94460643-F0B4-42A1-87BC-34F79D02179F}" type="presParOf" srcId="{CA61E36B-8E42-4266-95CB-745D11D5DC0F}" destId="{EA94A898-1CA6-4507-AF40-46132B24BCEC}" srcOrd="2" destOrd="0" presId="urn:microsoft.com/office/officeart/2005/8/layout/hProcess6"/>
    <dgm:cxn modelId="{B1D61370-1F62-4502-A82A-59566617A516}" type="presParOf" srcId="{CA61E36B-8E42-4266-95CB-745D11D5DC0F}" destId="{20096A65-C403-49F4-9EBE-45CF6F35852C}" srcOrd="3" destOrd="0" presId="urn:microsoft.com/office/officeart/2005/8/layout/hProcess6"/>
    <dgm:cxn modelId="{B4F810E2-33FA-4FEE-B45D-9C59FB4DF4B5}" type="presParOf" srcId="{785999B3-7B90-444A-AF04-739A420F63E0}" destId="{86A8EB29-CBA8-4634-BE8A-B999FEF00366}" srcOrd="3" destOrd="0" presId="urn:microsoft.com/office/officeart/2005/8/layout/hProcess6"/>
    <dgm:cxn modelId="{C1FEB260-A4D3-49DE-82BA-14731EAA9355}" type="presParOf" srcId="{785999B3-7B90-444A-AF04-739A420F63E0}" destId="{E4377E12-F80E-4DA1-9237-29657536B6CA}" srcOrd="4" destOrd="0" presId="urn:microsoft.com/office/officeart/2005/8/layout/hProcess6"/>
    <dgm:cxn modelId="{99B6B678-5924-4D6E-99A5-602B94A5448F}" type="presParOf" srcId="{E4377E12-F80E-4DA1-9237-29657536B6CA}" destId="{E74E788A-3572-4FA1-80DC-394AF1B15EDC}" srcOrd="0" destOrd="0" presId="urn:microsoft.com/office/officeart/2005/8/layout/hProcess6"/>
    <dgm:cxn modelId="{44E6234C-D319-4AD9-9788-E3A9D163B6C9}" type="presParOf" srcId="{E4377E12-F80E-4DA1-9237-29657536B6CA}" destId="{EFF5B3BA-709D-435F-9922-3FE72919DD42}" srcOrd="1" destOrd="0" presId="urn:microsoft.com/office/officeart/2005/8/layout/hProcess6"/>
    <dgm:cxn modelId="{EBFC5047-0A14-426E-A401-B45CE04C37F5}" type="presParOf" srcId="{E4377E12-F80E-4DA1-9237-29657536B6CA}" destId="{536EFE73-720B-48D2-AE2C-82077D1EA982}" srcOrd="2" destOrd="0" presId="urn:microsoft.com/office/officeart/2005/8/layout/hProcess6"/>
    <dgm:cxn modelId="{859658D1-80AF-4FEC-A364-D99166A5D9A8}" type="presParOf" srcId="{E4377E12-F80E-4DA1-9237-29657536B6CA}" destId="{1DFD3234-6619-42B3-8D77-DB7A267CE6E0}"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AF4F4-8F83-4224-AA2C-1041F83A2246}"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29756766-DA82-4B34-8880-6B0A10E673C8}">
      <dgm:prSet phldrT="[Text]"/>
      <dgm:spPr/>
      <dgm:t>
        <a:bodyPr/>
        <a:lstStyle/>
        <a:p>
          <a:r>
            <a:rPr lang="en-US" dirty="0"/>
            <a:t>Accurate Data</a:t>
          </a:r>
        </a:p>
      </dgm:t>
    </dgm:pt>
    <dgm:pt modelId="{3725DDB5-7CCE-47D8-BDE2-A2C5AFA0F009}" type="parTrans" cxnId="{609B69CA-EFFB-40AD-B9F5-FB89685F881A}">
      <dgm:prSet/>
      <dgm:spPr/>
      <dgm:t>
        <a:bodyPr/>
        <a:lstStyle/>
        <a:p>
          <a:endParaRPr lang="en-US"/>
        </a:p>
      </dgm:t>
    </dgm:pt>
    <dgm:pt modelId="{5900868D-6512-4E7B-B35F-B4A05681CD30}" type="sibTrans" cxnId="{609B69CA-EFFB-40AD-B9F5-FB89685F881A}">
      <dgm:prSet/>
      <dgm:spPr/>
      <dgm:t>
        <a:bodyPr/>
        <a:lstStyle/>
        <a:p>
          <a:endParaRPr lang="en-US"/>
        </a:p>
      </dgm:t>
    </dgm:pt>
    <dgm:pt modelId="{0A710A8F-40CD-4FAF-91FD-F44681CE77BD}">
      <dgm:prSet phldrT="[Text]"/>
      <dgm:spPr/>
      <dgm:t>
        <a:bodyPr/>
        <a:lstStyle/>
        <a:p>
          <a:r>
            <a:rPr lang="en-US" dirty="0"/>
            <a:t>Fill Zeros</a:t>
          </a:r>
        </a:p>
      </dgm:t>
    </dgm:pt>
    <dgm:pt modelId="{4F9ED28F-51F9-4A86-9CDC-82A3102243F0}" type="parTrans" cxnId="{5E8AF79F-F777-4226-91D2-B2AC0113CEE2}">
      <dgm:prSet/>
      <dgm:spPr/>
      <dgm:t>
        <a:bodyPr/>
        <a:lstStyle/>
        <a:p>
          <a:endParaRPr lang="en-US"/>
        </a:p>
      </dgm:t>
    </dgm:pt>
    <dgm:pt modelId="{88FB8EDF-66BF-4E41-8811-D4B74CD694D5}" type="sibTrans" cxnId="{5E8AF79F-F777-4226-91D2-B2AC0113CEE2}">
      <dgm:prSet/>
      <dgm:spPr/>
      <dgm:t>
        <a:bodyPr/>
        <a:lstStyle/>
        <a:p>
          <a:endParaRPr lang="en-US"/>
        </a:p>
      </dgm:t>
    </dgm:pt>
    <dgm:pt modelId="{E78C9ECD-D27F-468B-BAD2-37F6F3BC598F}">
      <dgm:prSet phldrT="[Text]" custT="1"/>
      <dgm:spPr/>
      <dgm:t>
        <a:bodyPr/>
        <a:lstStyle/>
        <a:p>
          <a:r>
            <a:rPr lang="en-US" sz="550" dirty="0"/>
            <a:t>Population Normalization</a:t>
          </a:r>
        </a:p>
      </dgm:t>
    </dgm:pt>
    <dgm:pt modelId="{84AAE85A-7ACB-43C6-88CE-3CF1358DFA32}" type="parTrans" cxnId="{A150AA55-B099-439B-9EEF-C43CB6A9C9B1}">
      <dgm:prSet/>
      <dgm:spPr/>
      <dgm:t>
        <a:bodyPr/>
        <a:lstStyle/>
        <a:p>
          <a:endParaRPr lang="en-US"/>
        </a:p>
      </dgm:t>
    </dgm:pt>
    <dgm:pt modelId="{9AC817B3-FB5E-4D53-8728-54A22FA5724E}" type="sibTrans" cxnId="{A150AA55-B099-439B-9EEF-C43CB6A9C9B1}">
      <dgm:prSet/>
      <dgm:spPr/>
      <dgm:t>
        <a:bodyPr/>
        <a:lstStyle/>
        <a:p>
          <a:endParaRPr lang="en-US"/>
        </a:p>
      </dgm:t>
    </dgm:pt>
    <dgm:pt modelId="{944C48F4-E60E-47F8-AC06-86F2F1BB6C38}">
      <dgm:prSet phldrT="[Text]" custT="1"/>
      <dgm:spPr/>
      <dgm:t>
        <a:bodyPr/>
        <a:lstStyle/>
        <a:p>
          <a:r>
            <a:rPr lang="en-US" sz="700" dirty="0">
              <a:solidFill>
                <a:schemeClr val="accent6"/>
              </a:solidFill>
            </a:rPr>
            <a:t>Assumptions</a:t>
          </a:r>
        </a:p>
      </dgm:t>
    </dgm:pt>
    <dgm:pt modelId="{3891219E-DA98-474D-BCF4-CCFE0B618E8B}" type="parTrans" cxnId="{9D786E6A-EAF5-4521-8BEC-2CA6293EF51C}">
      <dgm:prSet/>
      <dgm:spPr/>
      <dgm:t>
        <a:bodyPr/>
        <a:lstStyle/>
        <a:p>
          <a:endParaRPr lang="en-US"/>
        </a:p>
      </dgm:t>
    </dgm:pt>
    <dgm:pt modelId="{EA0582BD-8048-4C78-A36F-4967D8CBA9BB}" type="sibTrans" cxnId="{9D786E6A-EAF5-4521-8BEC-2CA6293EF51C}">
      <dgm:prSet/>
      <dgm:spPr/>
      <dgm:t>
        <a:bodyPr/>
        <a:lstStyle/>
        <a:p>
          <a:endParaRPr lang="en-US"/>
        </a:p>
      </dgm:t>
    </dgm:pt>
    <dgm:pt modelId="{37B1EA8A-B89D-4BC8-9794-1630909E4B5D}" type="pres">
      <dgm:prSet presAssocID="{EA6AF4F4-8F83-4224-AA2C-1041F83A2246}" presName="Name0" presStyleCnt="0">
        <dgm:presLayoutVars>
          <dgm:chMax val="4"/>
          <dgm:resizeHandles val="exact"/>
        </dgm:presLayoutVars>
      </dgm:prSet>
      <dgm:spPr/>
    </dgm:pt>
    <dgm:pt modelId="{7B5CC09F-1125-404D-8BD5-488B0A08A5CB}" type="pres">
      <dgm:prSet presAssocID="{EA6AF4F4-8F83-4224-AA2C-1041F83A2246}" presName="ellipse" presStyleLbl="trBgShp" presStyleIdx="0" presStyleCnt="1"/>
      <dgm:spPr/>
    </dgm:pt>
    <dgm:pt modelId="{EC0F9CD9-A9C6-418B-AB37-D9EC5567AA3A}" type="pres">
      <dgm:prSet presAssocID="{EA6AF4F4-8F83-4224-AA2C-1041F83A2246}" presName="arrow1" presStyleLbl="fgShp" presStyleIdx="0" presStyleCnt="1"/>
      <dgm:spPr/>
    </dgm:pt>
    <dgm:pt modelId="{CD37F732-F388-4C59-BBC7-080871F04323}" type="pres">
      <dgm:prSet presAssocID="{EA6AF4F4-8F83-4224-AA2C-1041F83A2246}" presName="rectangle" presStyleLbl="revTx" presStyleIdx="0" presStyleCnt="1" custLinFactNeighborX="-1052">
        <dgm:presLayoutVars>
          <dgm:bulletEnabled val="1"/>
        </dgm:presLayoutVars>
      </dgm:prSet>
      <dgm:spPr/>
    </dgm:pt>
    <dgm:pt modelId="{1216D910-A7BF-4DA5-A872-5800691186C0}" type="pres">
      <dgm:prSet presAssocID="{0A710A8F-40CD-4FAF-91FD-F44681CE77BD}" presName="item1" presStyleLbl="node1" presStyleIdx="0" presStyleCnt="3">
        <dgm:presLayoutVars>
          <dgm:bulletEnabled val="1"/>
        </dgm:presLayoutVars>
      </dgm:prSet>
      <dgm:spPr/>
    </dgm:pt>
    <dgm:pt modelId="{F5AC1B56-6093-403A-8E8C-4EDDE0DDC607}" type="pres">
      <dgm:prSet presAssocID="{E78C9ECD-D27F-468B-BAD2-37F6F3BC598F}" presName="item2" presStyleLbl="node1" presStyleIdx="1" presStyleCnt="3">
        <dgm:presLayoutVars>
          <dgm:bulletEnabled val="1"/>
        </dgm:presLayoutVars>
      </dgm:prSet>
      <dgm:spPr/>
    </dgm:pt>
    <dgm:pt modelId="{FD5F2B5C-2668-44FB-869C-89888D7BE449}" type="pres">
      <dgm:prSet presAssocID="{944C48F4-E60E-47F8-AC06-86F2F1BB6C38}" presName="item3" presStyleLbl="node1" presStyleIdx="2" presStyleCnt="3">
        <dgm:presLayoutVars>
          <dgm:bulletEnabled val="1"/>
        </dgm:presLayoutVars>
      </dgm:prSet>
      <dgm:spPr/>
    </dgm:pt>
    <dgm:pt modelId="{CC11A8C4-A19C-48E0-89B1-9015F707B115}" type="pres">
      <dgm:prSet presAssocID="{EA6AF4F4-8F83-4224-AA2C-1041F83A2246}" presName="funnel" presStyleLbl="trAlignAcc1" presStyleIdx="0" presStyleCnt="1"/>
      <dgm:spPr/>
    </dgm:pt>
  </dgm:ptLst>
  <dgm:cxnLst>
    <dgm:cxn modelId="{6E289618-AB7E-4486-A607-3DFB148545D4}" type="presOf" srcId="{0A710A8F-40CD-4FAF-91FD-F44681CE77BD}" destId="{F5AC1B56-6093-403A-8E8C-4EDDE0DDC607}" srcOrd="0" destOrd="0" presId="urn:microsoft.com/office/officeart/2005/8/layout/funnel1"/>
    <dgm:cxn modelId="{9D786E6A-EAF5-4521-8BEC-2CA6293EF51C}" srcId="{EA6AF4F4-8F83-4224-AA2C-1041F83A2246}" destId="{944C48F4-E60E-47F8-AC06-86F2F1BB6C38}" srcOrd="3" destOrd="0" parTransId="{3891219E-DA98-474D-BCF4-CCFE0B618E8B}" sibTransId="{EA0582BD-8048-4C78-A36F-4967D8CBA9BB}"/>
    <dgm:cxn modelId="{CA692350-3EB8-4168-918D-568FC9821622}" type="presOf" srcId="{944C48F4-E60E-47F8-AC06-86F2F1BB6C38}" destId="{CD37F732-F388-4C59-BBC7-080871F04323}" srcOrd="0" destOrd="0" presId="urn:microsoft.com/office/officeart/2005/8/layout/funnel1"/>
    <dgm:cxn modelId="{B32E3B55-5D49-4E8E-96F1-0E3A72DA91DF}" type="presOf" srcId="{29756766-DA82-4B34-8880-6B0A10E673C8}" destId="{FD5F2B5C-2668-44FB-869C-89888D7BE449}" srcOrd="0" destOrd="0" presId="urn:microsoft.com/office/officeart/2005/8/layout/funnel1"/>
    <dgm:cxn modelId="{A150AA55-B099-439B-9EEF-C43CB6A9C9B1}" srcId="{EA6AF4F4-8F83-4224-AA2C-1041F83A2246}" destId="{E78C9ECD-D27F-468B-BAD2-37F6F3BC598F}" srcOrd="2" destOrd="0" parTransId="{84AAE85A-7ACB-43C6-88CE-3CF1358DFA32}" sibTransId="{9AC817B3-FB5E-4D53-8728-54A22FA5724E}"/>
    <dgm:cxn modelId="{5E8AF79F-F777-4226-91D2-B2AC0113CEE2}" srcId="{EA6AF4F4-8F83-4224-AA2C-1041F83A2246}" destId="{0A710A8F-40CD-4FAF-91FD-F44681CE77BD}" srcOrd="1" destOrd="0" parTransId="{4F9ED28F-51F9-4A86-9CDC-82A3102243F0}" sibTransId="{88FB8EDF-66BF-4E41-8811-D4B74CD694D5}"/>
    <dgm:cxn modelId="{541330A0-8383-4F64-9606-F750912A9941}" type="presOf" srcId="{E78C9ECD-D27F-468B-BAD2-37F6F3BC598F}" destId="{1216D910-A7BF-4DA5-A872-5800691186C0}" srcOrd="0" destOrd="0" presId="urn:microsoft.com/office/officeart/2005/8/layout/funnel1"/>
    <dgm:cxn modelId="{184CEAB6-26B1-4C2B-9763-AD93310B10BB}" type="presOf" srcId="{EA6AF4F4-8F83-4224-AA2C-1041F83A2246}" destId="{37B1EA8A-B89D-4BC8-9794-1630909E4B5D}" srcOrd="0" destOrd="0" presId="urn:microsoft.com/office/officeart/2005/8/layout/funnel1"/>
    <dgm:cxn modelId="{609B69CA-EFFB-40AD-B9F5-FB89685F881A}" srcId="{EA6AF4F4-8F83-4224-AA2C-1041F83A2246}" destId="{29756766-DA82-4B34-8880-6B0A10E673C8}" srcOrd="0" destOrd="0" parTransId="{3725DDB5-7CCE-47D8-BDE2-A2C5AFA0F009}" sibTransId="{5900868D-6512-4E7B-B35F-B4A05681CD30}"/>
    <dgm:cxn modelId="{0B0295E9-6D78-421C-B0CE-1FBB823E99CC}" type="presParOf" srcId="{37B1EA8A-B89D-4BC8-9794-1630909E4B5D}" destId="{7B5CC09F-1125-404D-8BD5-488B0A08A5CB}" srcOrd="0" destOrd="0" presId="urn:microsoft.com/office/officeart/2005/8/layout/funnel1"/>
    <dgm:cxn modelId="{8A7C59D9-0327-4972-81D4-9B8D35FBB8C7}" type="presParOf" srcId="{37B1EA8A-B89D-4BC8-9794-1630909E4B5D}" destId="{EC0F9CD9-A9C6-418B-AB37-D9EC5567AA3A}" srcOrd="1" destOrd="0" presId="urn:microsoft.com/office/officeart/2005/8/layout/funnel1"/>
    <dgm:cxn modelId="{FC841F72-58A5-4D34-AF0D-A9D5D1A76EE6}" type="presParOf" srcId="{37B1EA8A-B89D-4BC8-9794-1630909E4B5D}" destId="{CD37F732-F388-4C59-BBC7-080871F04323}" srcOrd="2" destOrd="0" presId="urn:microsoft.com/office/officeart/2005/8/layout/funnel1"/>
    <dgm:cxn modelId="{1BBE5BD9-D832-4746-AD06-31ABA18DF2C0}" type="presParOf" srcId="{37B1EA8A-B89D-4BC8-9794-1630909E4B5D}" destId="{1216D910-A7BF-4DA5-A872-5800691186C0}" srcOrd="3" destOrd="0" presId="urn:microsoft.com/office/officeart/2005/8/layout/funnel1"/>
    <dgm:cxn modelId="{52083B7D-7599-44B0-AABF-32CC1C0A4A0A}" type="presParOf" srcId="{37B1EA8A-B89D-4BC8-9794-1630909E4B5D}" destId="{F5AC1B56-6093-403A-8E8C-4EDDE0DDC607}" srcOrd="4" destOrd="0" presId="urn:microsoft.com/office/officeart/2005/8/layout/funnel1"/>
    <dgm:cxn modelId="{D37BB33C-8B52-4481-A366-19242C8876E4}" type="presParOf" srcId="{37B1EA8A-B89D-4BC8-9794-1630909E4B5D}" destId="{FD5F2B5C-2668-44FB-869C-89888D7BE449}" srcOrd="5" destOrd="0" presId="urn:microsoft.com/office/officeart/2005/8/layout/funnel1"/>
    <dgm:cxn modelId="{A8B031B2-2D22-409E-B347-A241042BB454}" type="presParOf" srcId="{37B1EA8A-B89D-4BC8-9794-1630909E4B5D}" destId="{CC11A8C4-A19C-48E0-89B1-9015F707B115}"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9584-019F-44F7-9FDA-0F76EA6CF7B8}">
      <dsp:nvSpPr>
        <dsp:cNvPr id="0" name=""/>
        <dsp:cNvSpPr/>
      </dsp:nvSpPr>
      <dsp:spPr>
        <a:xfrm rot="16200000">
          <a:off x="118" y="335707"/>
          <a:ext cx="1360585" cy="1360585"/>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RACE</a:t>
          </a:r>
        </a:p>
      </dsp:txBody>
      <dsp:txXfrm rot="5400000">
        <a:off x="238220" y="675853"/>
        <a:ext cx="1122483" cy="680293"/>
      </dsp:txXfrm>
    </dsp:sp>
    <dsp:sp modelId="{B5C786B6-5A52-4049-B371-22A8E2037897}">
      <dsp:nvSpPr>
        <dsp:cNvPr id="0" name=""/>
        <dsp:cNvSpPr/>
      </dsp:nvSpPr>
      <dsp:spPr>
        <a:xfrm rot="5400000">
          <a:off x="1497223" y="335707"/>
          <a:ext cx="1360585" cy="1360585"/>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AGE</a:t>
          </a:r>
        </a:p>
      </dsp:txBody>
      <dsp:txXfrm rot="-5400000">
        <a:off x="1497223" y="675853"/>
        <a:ext cx="1122483" cy="680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09A3D-63FB-44EB-9E2B-2A1A869A7F11}">
      <dsp:nvSpPr>
        <dsp:cNvPr id="0" name=""/>
        <dsp:cNvSpPr/>
      </dsp:nvSpPr>
      <dsp:spPr>
        <a:xfrm>
          <a:off x="2716286"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59D33-A099-48CC-B91D-BA7E7CD0545B}">
      <dsp:nvSpPr>
        <dsp:cNvPr id="0" name=""/>
        <dsp:cNvSpPr/>
      </dsp:nvSpPr>
      <dsp:spPr>
        <a:xfrm>
          <a:off x="2569187"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F993A-FDC0-4466-AFB7-3A8E4846C2FA}">
      <dsp:nvSpPr>
        <dsp:cNvPr id="0" name=""/>
        <dsp:cNvSpPr/>
      </dsp:nvSpPr>
      <dsp:spPr>
        <a:xfrm>
          <a:off x="2422089"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B8052F-AD7F-419F-BABC-0AD3D55A82C8}">
      <dsp:nvSpPr>
        <dsp:cNvPr id="0" name=""/>
        <dsp:cNvSpPr/>
      </dsp:nvSpPr>
      <dsp:spPr>
        <a:xfrm>
          <a:off x="2275270"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4832F-5858-4F59-8660-DAE350C61EBE}">
      <dsp:nvSpPr>
        <dsp:cNvPr id="0" name=""/>
        <dsp:cNvSpPr/>
      </dsp:nvSpPr>
      <dsp:spPr>
        <a:xfrm>
          <a:off x="2128172"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7CF5CC-A8F6-4D4A-9175-2019E02F2F90}">
      <dsp:nvSpPr>
        <dsp:cNvPr id="0" name=""/>
        <dsp:cNvSpPr/>
      </dsp:nvSpPr>
      <dsp:spPr>
        <a:xfrm>
          <a:off x="1900812" y="84993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660A0-9DDC-4EA4-8A22-E1B08ECE3D35}">
      <dsp:nvSpPr>
        <dsp:cNvPr id="0" name=""/>
        <dsp:cNvSpPr/>
      </dsp:nvSpPr>
      <dsp:spPr>
        <a:xfrm>
          <a:off x="2585407" y="724270"/>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98542-25DB-4596-A445-C8F3E2CDD175}">
      <dsp:nvSpPr>
        <dsp:cNvPr id="0" name=""/>
        <dsp:cNvSpPr/>
      </dsp:nvSpPr>
      <dsp:spPr>
        <a:xfrm>
          <a:off x="2585407" y="1057057"/>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CAB1D-B5AD-4060-AB58-A96597881568}">
      <dsp:nvSpPr>
        <dsp:cNvPr id="0" name=""/>
        <dsp:cNvSpPr/>
      </dsp:nvSpPr>
      <dsp:spPr>
        <a:xfrm>
          <a:off x="2656999" y="796345"/>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0108FB-D58F-46BF-BD2F-A924D2DB981D}">
      <dsp:nvSpPr>
        <dsp:cNvPr id="0" name=""/>
        <dsp:cNvSpPr/>
      </dsp:nvSpPr>
      <dsp:spPr>
        <a:xfrm>
          <a:off x="2661753" y="985377"/>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F098DA-526A-465B-BBF4-5F20C9E5DE29}">
      <dsp:nvSpPr>
        <dsp:cNvPr id="0" name=""/>
        <dsp:cNvSpPr/>
      </dsp:nvSpPr>
      <dsp:spPr>
        <a:xfrm>
          <a:off x="1021578" y="523884"/>
          <a:ext cx="812676" cy="812760"/>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Categorize via a Dictionary </a:t>
          </a:r>
        </a:p>
      </dsp:txBody>
      <dsp:txXfrm>
        <a:off x="1140592" y="642910"/>
        <a:ext cx="574648" cy="574708"/>
      </dsp:txXfrm>
    </dsp:sp>
    <dsp:sp modelId="{1BC615FA-2193-4E6B-8CA4-4C2498F331FA}">
      <dsp:nvSpPr>
        <dsp:cNvPr id="0" name=""/>
        <dsp:cNvSpPr/>
      </dsp:nvSpPr>
      <dsp:spPr>
        <a:xfrm>
          <a:off x="960893" y="45444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4C64EE-DD87-455A-BAAC-11A193267ACF}">
      <dsp:nvSpPr>
        <dsp:cNvPr id="0" name=""/>
        <dsp:cNvSpPr/>
      </dsp:nvSpPr>
      <dsp:spPr>
        <a:xfrm>
          <a:off x="857980"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09CC2-878C-430F-B75F-4743CC593748}">
      <dsp:nvSpPr>
        <dsp:cNvPr id="0" name=""/>
        <dsp:cNvSpPr/>
      </dsp:nvSpPr>
      <dsp:spPr>
        <a:xfrm>
          <a:off x="686552"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F44F97-5AEB-4D58-8D87-D91E9B7E6E78}">
      <dsp:nvSpPr>
        <dsp:cNvPr id="0" name=""/>
        <dsp:cNvSpPr/>
      </dsp:nvSpPr>
      <dsp:spPr>
        <a:xfrm>
          <a:off x="515123"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53DAC5-99A3-4B2E-A66E-930E91368260}">
      <dsp:nvSpPr>
        <dsp:cNvPr id="0" name=""/>
        <dsp:cNvSpPr/>
      </dsp:nvSpPr>
      <dsp:spPr>
        <a:xfrm>
          <a:off x="343695"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2255C-4CF7-438C-8A05-84F009BBFFBE}">
      <dsp:nvSpPr>
        <dsp:cNvPr id="0" name=""/>
        <dsp:cNvSpPr/>
      </dsp:nvSpPr>
      <dsp:spPr>
        <a:xfrm>
          <a:off x="171987"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995C68-3719-4E22-84C3-5D022DF9DAF1}">
      <dsp:nvSpPr>
        <dsp:cNvPr id="0" name=""/>
        <dsp:cNvSpPr/>
      </dsp:nvSpPr>
      <dsp:spPr>
        <a:xfrm>
          <a:off x="559"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5F983-8058-4F9C-B925-39D41737C1F8}">
      <dsp:nvSpPr>
        <dsp:cNvPr id="0" name=""/>
        <dsp:cNvSpPr/>
      </dsp:nvSpPr>
      <dsp:spPr>
        <a:xfrm>
          <a:off x="0" y="162584"/>
          <a:ext cx="940758"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endParaRPr lang="en-US" sz="700" kern="1200" dirty="0">
            <a:solidFill>
              <a:schemeClr val="accent6"/>
            </a:solidFill>
          </a:endParaRPr>
        </a:p>
      </dsp:txBody>
      <dsp:txXfrm>
        <a:off x="0" y="162584"/>
        <a:ext cx="940758" cy="206457"/>
      </dsp:txXfrm>
    </dsp:sp>
    <dsp:sp modelId="{40B512D8-7C44-4B63-B440-274F0387B809}">
      <dsp:nvSpPr>
        <dsp:cNvPr id="0" name=""/>
        <dsp:cNvSpPr/>
      </dsp:nvSpPr>
      <dsp:spPr>
        <a:xfrm>
          <a:off x="794219" y="84993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661423-045D-4DF6-80AF-F7411744373F}">
      <dsp:nvSpPr>
        <dsp:cNvPr id="0" name=""/>
        <dsp:cNvSpPr/>
      </dsp:nvSpPr>
      <dsp:spPr>
        <a:xfrm>
          <a:off x="635375"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EEF245-17AF-4927-8ED9-8A29D29747DD}">
      <dsp:nvSpPr>
        <dsp:cNvPr id="0" name=""/>
        <dsp:cNvSpPr/>
      </dsp:nvSpPr>
      <dsp:spPr>
        <a:xfrm>
          <a:off x="476811"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C7833-76E3-4004-88C4-18B79D7A7F0F}">
      <dsp:nvSpPr>
        <dsp:cNvPr id="0" name=""/>
        <dsp:cNvSpPr/>
      </dsp:nvSpPr>
      <dsp:spPr>
        <a:xfrm>
          <a:off x="317967"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351F5B-2A3F-4C29-9D80-5B2728B7A8B0}">
      <dsp:nvSpPr>
        <dsp:cNvPr id="0" name=""/>
        <dsp:cNvSpPr/>
      </dsp:nvSpPr>
      <dsp:spPr>
        <a:xfrm>
          <a:off x="159403"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3D9C7-488A-4C37-BE1A-A096C64DABC3}">
      <dsp:nvSpPr>
        <dsp:cNvPr id="0" name=""/>
        <dsp:cNvSpPr/>
      </dsp:nvSpPr>
      <dsp:spPr>
        <a:xfrm>
          <a:off x="559"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CB550-3ABB-47F5-9CD8-58EBB7681386}">
      <dsp:nvSpPr>
        <dsp:cNvPr id="0" name=""/>
        <dsp:cNvSpPr/>
      </dsp:nvSpPr>
      <dsp:spPr>
        <a:xfrm>
          <a:off x="296770" y="684668"/>
          <a:ext cx="516862"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r>
            <a:rPr lang="en-US" sz="700" kern="1200" dirty="0">
              <a:solidFill>
                <a:schemeClr val="accent6"/>
              </a:solidFill>
            </a:rPr>
            <a:t>Summary Statistics</a:t>
          </a:r>
        </a:p>
      </dsp:txBody>
      <dsp:txXfrm>
        <a:off x="296770" y="684668"/>
        <a:ext cx="516862" cy="206457"/>
      </dsp:txXfrm>
    </dsp:sp>
    <dsp:sp modelId="{59A6DC12-43D4-4CC9-A4E2-8374DB163004}">
      <dsp:nvSpPr>
        <dsp:cNvPr id="0" name=""/>
        <dsp:cNvSpPr/>
      </dsp:nvSpPr>
      <dsp:spPr>
        <a:xfrm>
          <a:off x="960893" y="123882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D0039-DEE5-42FC-8A82-9F1B6CD20E23}">
      <dsp:nvSpPr>
        <dsp:cNvPr id="0" name=""/>
        <dsp:cNvSpPr/>
      </dsp:nvSpPr>
      <dsp:spPr>
        <a:xfrm>
          <a:off x="857980"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A7DFD-F066-4B5F-A2B5-1D4EA757B4B8}">
      <dsp:nvSpPr>
        <dsp:cNvPr id="0" name=""/>
        <dsp:cNvSpPr/>
      </dsp:nvSpPr>
      <dsp:spPr>
        <a:xfrm>
          <a:off x="686552"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B1D4E8-B49E-4635-8571-3ED5D4079786}">
      <dsp:nvSpPr>
        <dsp:cNvPr id="0" name=""/>
        <dsp:cNvSpPr/>
      </dsp:nvSpPr>
      <dsp:spPr>
        <a:xfrm>
          <a:off x="515123"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E4D12-40DA-43E8-916C-F4C18233BBD2}">
      <dsp:nvSpPr>
        <dsp:cNvPr id="0" name=""/>
        <dsp:cNvSpPr/>
      </dsp:nvSpPr>
      <dsp:spPr>
        <a:xfrm>
          <a:off x="343695"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C3CFB-7C84-4DD7-B1CF-EBF0F10A3F72}">
      <dsp:nvSpPr>
        <dsp:cNvPr id="0" name=""/>
        <dsp:cNvSpPr/>
      </dsp:nvSpPr>
      <dsp:spPr>
        <a:xfrm>
          <a:off x="171987"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66138-1FDA-4C8F-A49F-6BA0A0E67FD5}">
      <dsp:nvSpPr>
        <dsp:cNvPr id="0" name=""/>
        <dsp:cNvSpPr/>
      </dsp:nvSpPr>
      <dsp:spPr>
        <a:xfrm>
          <a:off x="559"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3BFB5-6311-4D8C-96D6-CA1C500C07E5}">
      <dsp:nvSpPr>
        <dsp:cNvPr id="0" name=""/>
        <dsp:cNvSpPr/>
      </dsp:nvSpPr>
      <dsp:spPr>
        <a:xfrm>
          <a:off x="294015" y="1195135"/>
          <a:ext cx="683460"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r>
            <a:rPr lang="en-US" sz="700" kern="1200" dirty="0">
              <a:solidFill>
                <a:schemeClr val="accent6"/>
              </a:solidFill>
            </a:rPr>
            <a:t>Measures</a:t>
          </a:r>
        </a:p>
      </dsp:txBody>
      <dsp:txXfrm>
        <a:off x="294015" y="1195135"/>
        <a:ext cx="683460" cy="206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0D9F8-B448-45E2-BFA5-D01032B58CCE}">
      <dsp:nvSpPr>
        <dsp:cNvPr id="0" name=""/>
        <dsp:cNvSpPr/>
      </dsp:nvSpPr>
      <dsp:spPr>
        <a:xfrm>
          <a:off x="346924"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A subset within the Population</a:t>
          </a:r>
        </a:p>
        <a:p>
          <a:pPr marL="57150" lvl="1" indent="-57150" algn="l" defTabSz="311150">
            <a:lnSpc>
              <a:spcPct val="90000"/>
            </a:lnSpc>
            <a:spcBef>
              <a:spcPct val="0"/>
            </a:spcBef>
            <a:spcAft>
              <a:spcPct val="15000"/>
            </a:spcAft>
            <a:buChar char="•"/>
          </a:pPr>
          <a:r>
            <a:rPr lang="en-US" sz="700" kern="1200" dirty="0"/>
            <a:t>Compare Correlations</a:t>
          </a:r>
        </a:p>
      </dsp:txBody>
      <dsp:txXfrm>
        <a:off x="691241" y="206590"/>
        <a:ext cx="671417" cy="842733"/>
      </dsp:txXfrm>
    </dsp:sp>
    <dsp:sp modelId="{DA041852-31A5-4AF4-868D-B1B32807A6CE}">
      <dsp:nvSpPr>
        <dsp:cNvPr id="0" name=""/>
        <dsp:cNvSpPr/>
      </dsp:nvSpPr>
      <dsp:spPr>
        <a:xfrm>
          <a:off x="2608"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Per 1000</a:t>
          </a:r>
        </a:p>
      </dsp:txBody>
      <dsp:txXfrm>
        <a:off x="103456" y="384489"/>
        <a:ext cx="486936" cy="486936"/>
      </dsp:txXfrm>
    </dsp:sp>
    <dsp:sp modelId="{557DB80A-44E2-4195-B26B-984B867F9F1F}">
      <dsp:nvSpPr>
        <dsp:cNvPr id="0" name=""/>
        <dsp:cNvSpPr/>
      </dsp:nvSpPr>
      <dsp:spPr>
        <a:xfrm>
          <a:off x="2154586"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Comparisons</a:t>
          </a:r>
        </a:p>
        <a:p>
          <a:pPr marL="57150" lvl="1" indent="-57150" algn="l" defTabSz="311150">
            <a:lnSpc>
              <a:spcPct val="90000"/>
            </a:lnSpc>
            <a:spcBef>
              <a:spcPct val="0"/>
            </a:spcBef>
            <a:spcAft>
              <a:spcPct val="15000"/>
            </a:spcAft>
            <a:buChar char="•"/>
          </a:pPr>
          <a:r>
            <a:rPr lang="en-US" sz="700" kern="1200" dirty="0"/>
            <a:t>Ranking</a:t>
          </a:r>
        </a:p>
      </dsp:txBody>
      <dsp:txXfrm>
        <a:off x="2498902" y="206590"/>
        <a:ext cx="671417" cy="842733"/>
      </dsp:txXfrm>
    </dsp:sp>
    <dsp:sp modelId="{20096A65-C403-49F4-9EBE-45CF6F35852C}">
      <dsp:nvSpPr>
        <dsp:cNvPr id="0" name=""/>
        <dsp:cNvSpPr/>
      </dsp:nvSpPr>
      <dsp:spPr>
        <a:xfrm>
          <a:off x="1810269"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 Per 1000</a:t>
          </a:r>
        </a:p>
      </dsp:txBody>
      <dsp:txXfrm>
        <a:off x="1911117" y="384489"/>
        <a:ext cx="486936" cy="486936"/>
      </dsp:txXfrm>
    </dsp:sp>
    <dsp:sp modelId="{EFF5B3BA-709D-435F-9922-3FE72919DD42}">
      <dsp:nvSpPr>
        <dsp:cNvPr id="0" name=""/>
        <dsp:cNvSpPr/>
      </dsp:nvSpPr>
      <dsp:spPr>
        <a:xfrm>
          <a:off x="3962247"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Guide for Feature Selection</a:t>
          </a:r>
        </a:p>
        <a:p>
          <a:pPr marL="57150" lvl="1" indent="-57150" algn="l" defTabSz="311150">
            <a:lnSpc>
              <a:spcPct val="90000"/>
            </a:lnSpc>
            <a:spcBef>
              <a:spcPct val="0"/>
            </a:spcBef>
            <a:spcAft>
              <a:spcPct val="15000"/>
            </a:spcAft>
            <a:buChar char="•"/>
          </a:pPr>
          <a:r>
            <a:rPr lang="en-US" sz="700" kern="1200" dirty="0"/>
            <a:t>Things which we detect correlation against</a:t>
          </a:r>
        </a:p>
      </dsp:txBody>
      <dsp:txXfrm>
        <a:off x="4306564" y="206590"/>
        <a:ext cx="671417" cy="842733"/>
      </dsp:txXfrm>
    </dsp:sp>
    <dsp:sp modelId="{1DFD3234-6619-42B3-8D77-DB7A267CE6E0}">
      <dsp:nvSpPr>
        <dsp:cNvPr id="0" name=""/>
        <dsp:cNvSpPr/>
      </dsp:nvSpPr>
      <dsp:spPr>
        <a:xfrm>
          <a:off x="3617931"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Measures</a:t>
          </a:r>
        </a:p>
      </dsp:txBody>
      <dsp:txXfrm>
        <a:off x="3718779" y="384489"/>
        <a:ext cx="486936" cy="486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CC09F-1125-404D-8BD5-488B0A08A5CB}">
      <dsp:nvSpPr>
        <dsp:cNvPr id="0" name=""/>
        <dsp:cNvSpPr/>
      </dsp:nvSpPr>
      <dsp:spPr>
        <a:xfrm>
          <a:off x="544025" y="183529"/>
          <a:ext cx="1988083" cy="69043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F9CD9-A9C6-418B-AB37-D9EC5567AA3A}">
      <dsp:nvSpPr>
        <dsp:cNvPr id="0" name=""/>
        <dsp:cNvSpPr/>
      </dsp:nvSpPr>
      <dsp:spPr>
        <a:xfrm>
          <a:off x="1348506" y="1874171"/>
          <a:ext cx="385287" cy="246584"/>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37F732-F388-4C59-BBC7-080871F04323}">
      <dsp:nvSpPr>
        <dsp:cNvPr id="0" name=""/>
        <dsp:cNvSpPr/>
      </dsp:nvSpPr>
      <dsp:spPr>
        <a:xfrm>
          <a:off x="597004" y="2071438"/>
          <a:ext cx="1849380" cy="46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accent6"/>
              </a:solidFill>
            </a:rPr>
            <a:t>Assumptions</a:t>
          </a:r>
        </a:p>
      </dsp:txBody>
      <dsp:txXfrm>
        <a:off x="597004" y="2071438"/>
        <a:ext cx="1849380" cy="462345"/>
      </dsp:txXfrm>
    </dsp:sp>
    <dsp:sp modelId="{1216D910-A7BF-4DA5-A872-5800691186C0}">
      <dsp:nvSpPr>
        <dsp:cNvPr id="0" name=""/>
        <dsp:cNvSpPr/>
      </dsp:nvSpPr>
      <dsp:spPr>
        <a:xfrm>
          <a:off x="1266825" y="927288"/>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44475">
            <a:lnSpc>
              <a:spcPct val="90000"/>
            </a:lnSpc>
            <a:spcBef>
              <a:spcPct val="0"/>
            </a:spcBef>
            <a:spcAft>
              <a:spcPct val="35000"/>
            </a:spcAft>
            <a:buNone/>
          </a:pPr>
          <a:r>
            <a:rPr lang="en-US" sz="550" kern="1200" dirty="0"/>
            <a:t>Population Normalization</a:t>
          </a:r>
        </a:p>
      </dsp:txBody>
      <dsp:txXfrm>
        <a:off x="1368388" y="1028851"/>
        <a:ext cx="490391" cy="490391"/>
      </dsp:txXfrm>
    </dsp:sp>
    <dsp:sp modelId="{F5AC1B56-6093-403A-8E8C-4EDDE0DDC607}">
      <dsp:nvSpPr>
        <dsp:cNvPr id="0" name=""/>
        <dsp:cNvSpPr/>
      </dsp:nvSpPr>
      <dsp:spPr>
        <a:xfrm>
          <a:off x="770575" y="406996"/>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Fill Zeros</a:t>
          </a:r>
        </a:p>
      </dsp:txBody>
      <dsp:txXfrm>
        <a:off x="872138" y="508559"/>
        <a:ext cx="490391" cy="490391"/>
      </dsp:txXfrm>
    </dsp:sp>
    <dsp:sp modelId="{FD5F2B5C-2668-44FB-869C-89888D7BE449}">
      <dsp:nvSpPr>
        <dsp:cNvPr id="0" name=""/>
        <dsp:cNvSpPr/>
      </dsp:nvSpPr>
      <dsp:spPr>
        <a:xfrm>
          <a:off x="1479504" y="239319"/>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Accurate Data</a:t>
          </a:r>
        </a:p>
      </dsp:txBody>
      <dsp:txXfrm>
        <a:off x="1581067" y="340882"/>
        <a:ext cx="490391" cy="490391"/>
      </dsp:txXfrm>
    </dsp:sp>
    <dsp:sp modelId="{CC11A8C4-A19C-48E0-89B1-9015F707B115}">
      <dsp:nvSpPr>
        <dsp:cNvPr id="0" name=""/>
        <dsp:cNvSpPr/>
      </dsp:nvSpPr>
      <dsp:spPr>
        <a:xfrm>
          <a:off x="462344" y="98766"/>
          <a:ext cx="2157610" cy="17260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Lori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364058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d922c9d4f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d922c9d4f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922c9d4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5d922c9d4f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5d5590a89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5d5590a89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5d5590a89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5d5590a89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ddedb3e9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5ddedb3e9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ddedb3e9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ddedb3e9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d922c9d4f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d922c9d4f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ddedb3e9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5ddedb3e9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ddedb3e9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ddedb3e9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Lori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ddedb3e91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ddedb3e9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d922c9d4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d922c9d4f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ddedb3e91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ddedb3e9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5d922c9d4f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5d922c9d4f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4056544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1910440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5d922c9d4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5d922c9d4f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Jeremy</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ddedb3e91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ddedb3e9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d922c9d4f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5d922c9d4f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Jeremy</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d922c9d4f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d922c9d4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5d922c9d4f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d922c9d4f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d922c9d4f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d922c9d4f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Sam</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Sam</a:t>
            </a:r>
          </a:p>
        </p:txBody>
      </p:sp>
    </p:spTree>
    <p:extLst>
      <p:ext uri="{BB962C8B-B14F-4D97-AF65-F5344CB8AC3E}">
        <p14:creationId xmlns:p14="http://schemas.microsoft.com/office/powerpoint/2010/main" val="52690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Sam</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50000">
              <a:schemeClr val="dk2"/>
            </a:gs>
            <a:gs pos="100000">
              <a:schemeClr val="dk1"/>
            </a:gs>
          </a:gsLst>
          <a:lin ang="5400012" scaled="0"/>
        </a:gradFill>
        <a:effectLst/>
      </p:bgPr>
    </p:bg>
    <p:spTree>
      <p:nvGrpSpPr>
        <p:cNvPr id="1" name="Shape 8"/>
        <p:cNvGrpSpPr/>
        <p:nvPr/>
      </p:nvGrpSpPr>
      <p:grpSpPr>
        <a:xfrm>
          <a:off x="0" y="0"/>
          <a:ext cx="0" cy="0"/>
          <a:chOff x="0" y="0"/>
          <a:chExt cx="0" cy="0"/>
        </a:xfrm>
      </p:grpSpPr>
      <p:pic>
        <p:nvPicPr>
          <p:cNvPr id="9" name="Google Shape;9;p43"/>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10" name="Google Shape;10;p43"/>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43"/>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2" name="Google Shape;12;p43"/>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3" name="Google Shape;13;p43"/>
          <p:cNvSpPr txBox="1">
            <a:spLocks noGrp="1"/>
          </p:cNvSpPr>
          <p:nvPr>
            <p:ph type="ctrTitle"/>
          </p:nvPr>
        </p:nvSpPr>
        <p:spPr>
          <a:xfrm>
            <a:off x="715025" y="993500"/>
            <a:ext cx="5018100" cy="2466600"/>
          </a:xfrm>
          <a:prstGeom prst="rect">
            <a:avLst/>
          </a:prstGeom>
          <a:noFill/>
          <a:ln>
            <a:noFill/>
          </a:ln>
        </p:spPr>
        <p:txBody>
          <a:bodyPr spcFirstLastPara="1" wrap="square" lIns="91425" tIns="91425" rIns="91425" bIns="91425" anchor="ctr" anchorCtr="0">
            <a:noAutofit/>
          </a:bodyPr>
          <a:lstStyle>
            <a:lvl1pPr lvl="0" algn="ctr">
              <a:lnSpc>
                <a:spcPct val="110000"/>
              </a:lnSpc>
              <a:spcBef>
                <a:spcPts val="0"/>
              </a:spcBef>
              <a:spcAft>
                <a:spcPts val="0"/>
              </a:spcAft>
              <a:buClr>
                <a:srgbClr val="191919"/>
              </a:buClr>
              <a:buSzPts val="5200"/>
              <a:buNone/>
              <a:defRPr sz="3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43"/>
          <p:cNvSpPr txBox="1">
            <a:spLocks noGrp="1"/>
          </p:cNvSpPr>
          <p:nvPr>
            <p:ph type="subTitle" idx="1"/>
          </p:nvPr>
        </p:nvSpPr>
        <p:spPr>
          <a:xfrm>
            <a:off x="715095" y="3166000"/>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43"/>
          <p:cNvSpPr>
            <a:spLocks noGrp="1"/>
          </p:cNvSpPr>
          <p:nvPr>
            <p:ph type="pic" idx="2"/>
          </p:nvPr>
        </p:nvSpPr>
        <p:spPr>
          <a:xfrm>
            <a:off x="6053700" y="535050"/>
            <a:ext cx="29400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lt1"/>
            </a:gs>
            <a:gs pos="50000">
              <a:schemeClr val="dk2"/>
            </a:gs>
            <a:gs pos="100000">
              <a:schemeClr val="dk1"/>
            </a:gs>
          </a:gsLst>
          <a:lin ang="5400700" scaled="0"/>
        </a:gradFill>
        <a:effectLst/>
      </p:bgPr>
    </p:bg>
    <p:spTree>
      <p:nvGrpSpPr>
        <p:cNvPr id="1" name="Shape 97"/>
        <p:cNvGrpSpPr/>
        <p:nvPr/>
      </p:nvGrpSpPr>
      <p:grpSpPr>
        <a:xfrm>
          <a:off x="0" y="0"/>
          <a:ext cx="0" cy="0"/>
          <a:chOff x="0" y="0"/>
          <a:chExt cx="0" cy="0"/>
        </a:xfrm>
      </p:grpSpPr>
      <p:pic>
        <p:nvPicPr>
          <p:cNvPr id="98" name="Google Shape;98;p52"/>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99" name="Google Shape;99;p52"/>
          <p:cNvSpPr txBox="1">
            <a:spLocks noGrp="1"/>
          </p:cNvSpPr>
          <p:nvPr>
            <p:ph type="title"/>
          </p:nvPr>
        </p:nvSpPr>
        <p:spPr>
          <a:xfrm>
            <a:off x="798375" y="2849050"/>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0" name="Google Shape;100;p52"/>
          <p:cNvSpPr txBox="1">
            <a:spLocks noGrp="1"/>
          </p:cNvSpPr>
          <p:nvPr>
            <p:ph type="subTitle" idx="1"/>
          </p:nvPr>
        </p:nvSpPr>
        <p:spPr>
          <a:xfrm>
            <a:off x="798388" y="3617949"/>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1" name="Google Shape;101;p52"/>
          <p:cNvSpPr txBox="1">
            <a:spLocks noGrp="1"/>
          </p:cNvSpPr>
          <p:nvPr>
            <p:ph type="title" idx="2"/>
          </p:nvPr>
        </p:nvSpPr>
        <p:spPr>
          <a:xfrm>
            <a:off x="2825688" y="1138064"/>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2" name="Google Shape;102;p52"/>
          <p:cNvSpPr txBox="1">
            <a:spLocks noGrp="1"/>
          </p:cNvSpPr>
          <p:nvPr>
            <p:ph type="subTitle" idx="3"/>
          </p:nvPr>
        </p:nvSpPr>
        <p:spPr>
          <a:xfrm>
            <a:off x="2825688" y="1906975"/>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3" name="Google Shape;103;p52"/>
          <p:cNvSpPr txBox="1">
            <a:spLocks noGrp="1"/>
          </p:cNvSpPr>
          <p:nvPr>
            <p:ph type="title" idx="4"/>
          </p:nvPr>
        </p:nvSpPr>
        <p:spPr>
          <a:xfrm>
            <a:off x="4853000" y="2849050"/>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4" name="Google Shape;104;p52"/>
          <p:cNvSpPr txBox="1">
            <a:spLocks noGrp="1"/>
          </p:cNvSpPr>
          <p:nvPr>
            <p:ph type="subTitle" idx="5"/>
          </p:nvPr>
        </p:nvSpPr>
        <p:spPr>
          <a:xfrm>
            <a:off x="4853013" y="3617949"/>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5" name="Google Shape;105;p52"/>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 name="Google Shape;106;p52"/>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07" name="Google Shape;107;p52"/>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1"/>
            </a:gs>
            <a:gs pos="50000">
              <a:schemeClr val="dk2"/>
            </a:gs>
            <a:gs pos="100000">
              <a:schemeClr val="dk1"/>
            </a:gs>
          </a:gsLst>
          <a:lin ang="16198662" scaled="0"/>
        </a:gradFill>
        <a:effectLst/>
      </p:bgPr>
    </p:bg>
    <p:spTree>
      <p:nvGrpSpPr>
        <p:cNvPr id="1" name="Shape 108"/>
        <p:cNvGrpSpPr/>
        <p:nvPr/>
      </p:nvGrpSpPr>
      <p:grpSpPr>
        <a:xfrm>
          <a:off x="0" y="0"/>
          <a:ext cx="0" cy="0"/>
          <a:chOff x="0" y="0"/>
          <a:chExt cx="0" cy="0"/>
        </a:xfrm>
      </p:grpSpPr>
      <p:pic>
        <p:nvPicPr>
          <p:cNvPr id="109" name="Google Shape;109;p53"/>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10" name="Google Shape;110;p53"/>
          <p:cNvSpPr txBox="1">
            <a:spLocks noGrp="1"/>
          </p:cNvSpPr>
          <p:nvPr>
            <p:ph type="title" hasCustomPrompt="1"/>
          </p:nvPr>
        </p:nvSpPr>
        <p:spPr>
          <a:xfrm>
            <a:off x="715100" y="1352100"/>
            <a:ext cx="4517400" cy="1511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72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 name="Google Shape;111;p53"/>
          <p:cNvSpPr txBox="1">
            <a:spLocks noGrp="1"/>
          </p:cNvSpPr>
          <p:nvPr>
            <p:ph type="subTitle" idx="1"/>
          </p:nvPr>
        </p:nvSpPr>
        <p:spPr>
          <a:xfrm>
            <a:off x="715100" y="2863200"/>
            <a:ext cx="4517400" cy="92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2" name="Google Shape;112;p53"/>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3" name="Google Shape;113;p53"/>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14" name="Google Shape;114;p53"/>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15" name="Google Shape;115;p53"/>
          <p:cNvSpPr>
            <a:spLocks noGrp="1"/>
          </p:cNvSpPr>
          <p:nvPr>
            <p:ph type="pic" idx="2"/>
          </p:nvPr>
        </p:nvSpPr>
        <p:spPr>
          <a:xfrm>
            <a:off x="5444450" y="535000"/>
            <a:ext cx="35493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9">
    <p:bg>
      <p:bgPr>
        <a:gradFill>
          <a:gsLst>
            <a:gs pos="0">
              <a:schemeClr val="lt1"/>
            </a:gs>
            <a:gs pos="50000">
              <a:schemeClr val="dk2"/>
            </a:gs>
            <a:gs pos="100000">
              <a:schemeClr val="dk1"/>
            </a:gs>
          </a:gsLst>
          <a:lin ang="18900732" scaled="0"/>
        </a:gradFill>
        <a:effectLst/>
      </p:bgPr>
    </p:bg>
    <p:spTree>
      <p:nvGrpSpPr>
        <p:cNvPr id="1" name="Shape 116"/>
        <p:cNvGrpSpPr/>
        <p:nvPr/>
      </p:nvGrpSpPr>
      <p:grpSpPr>
        <a:xfrm>
          <a:off x="0" y="0"/>
          <a:ext cx="0" cy="0"/>
          <a:chOff x="0" y="0"/>
          <a:chExt cx="0" cy="0"/>
        </a:xfrm>
      </p:grpSpPr>
      <p:pic>
        <p:nvPicPr>
          <p:cNvPr id="117" name="Google Shape;117;p54"/>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118" name="Google Shape;118;p5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4"/>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120" name="Google Shape;120;p54"/>
          <p:cNvSpPr txBox="1">
            <a:spLocks noGrp="1"/>
          </p:cNvSpPr>
          <p:nvPr>
            <p:ph type="body" idx="1"/>
          </p:nvPr>
        </p:nvSpPr>
        <p:spPr>
          <a:xfrm>
            <a:off x="1210875" y="1301363"/>
            <a:ext cx="6722100" cy="572700"/>
          </a:xfrm>
          <a:prstGeom prst="rect">
            <a:avLst/>
          </a:prstGeom>
          <a:noFill/>
          <a:ln>
            <a:noFill/>
          </a:ln>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21" name="Google Shape;121;p54"/>
          <p:cNvSpPr>
            <a:spLocks noGrp="1"/>
          </p:cNvSpPr>
          <p:nvPr>
            <p:ph type="pic" idx="2"/>
          </p:nvPr>
        </p:nvSpPr>
        <p:spPr>
          <a:xfrm>
            <a:off x="720000" y="2067725"/>
            <a:ext cx="7704000" cy="29526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lt1"/>
            </a:gs>
            <a:gs pos="50000">
              <a:schemeClr val="dk2"/>
            </a:gs>
            <a:gs pos="100000">
              <a:schemeClr val="dk1"/>
            </a:gs>
          </a:gsLst>
          <a:lin ang="16198662" scaled="0"/>
        </a:gradFill>
        <a:effectLst/>
      </p:bgPr>
    </p:bg>
    <p:spTree>
      <p:nvGrpSpPr>
        <p:cNvPr id="1" name="Shape 122"/>
        <p:cNvGrpSpPr/>
        <p:nvPr/>
      </p:nvGrpSpPr>
      <p:grpSpPr>
        <a:xfrm>
          <a:off x="0" y="0"/>
          <a:ext cx="0" cy="0"/>
          <a:chOff x="0" y="0"/>
          <a:chExt cx="0" cy="0"/>
        </a:xfrm>
      </p:grpSpPr>
      <p:pic>
        <p:nvPicPr>
          <p:cNvPr id="123" name="Google Shape;123;p55"/>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24" name="Google Shape;124;p5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lt1"/>
            </a:gs>
            <a:gs pos="50000">
              <a:schemeClr val="dk2"/>
            </a:gs>
            <a:gs pos="100000">
              <a:schemeClr val="dk1"/>
            </a:gs>
          </a:gsLst>
          <a:lin ang="18900732" scaled="0"/>
        </a:gradFill>
        <a:effectLst/>
      </p:bgPr>
    </p:bg>
    <p:spTree>
      <p:nvGrpSpPr>
        <p:cNvPr id="1" name="Shape 126"/>
        <p:cNvGrpSpPr/>
        <p:nvPr/>
      </p:nvGrpSpPr>
      <p:grpSpPr>
        <a:xfrm>
          <a:off x="0" y="0"/>
          <a:ext cx="0" cy="0"/>
          <a:chOff x="0" y="0"/>
          <a:chExt cx="0" cy="0"/>
        </a:xfrm>
      </p:grpSpPr>
      <p:pic>
        <p:nvPicPr>
          <p:cNvPr id="127" name="Google Shape;127;p56"/>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28" name="Google Shape;128;p56"/>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6"/>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bg>
      <p:bgPr>
        <a:gradFill>
          <a:gsLst>
            <a:gs pos="0">
              <a:schemeClr val="lt1"/>
            </a:gs>
            <a:gs pos="50000">
              <a:schemeClr val="dk2"/>
            </a:gs>
            <a:gs pos="100000">
              <a:schemeClr val="dk1"/>
            </a:gs>
          </a:gsLst>
          <a:lin ang="8099331" scaled="0"/>
        </a:gradFill>
        <a:effectLst/>
      </p:bgPr>
    </p:bg>
    <p:spTree>
      <p:nvGrpSpPr>
        <p:cNvPr id="1" name="Shape 130"/>
        <p:cNvGrpSpPr/>
        <p:nvPr/>
      </p:nvGrpSpPr>
      <p:grpSpPr>
        <a:xfrm>
          <a:off x="0" y="0"/>
          <a:ext cx="0" cy="0"/>
          <a:chOff x="0" y="0"/>
          <a:chExt cx="0" cy="0"/>
        </a:xfrm>
      </p:grpSpPr>
      <p:pic>
        <p:nvPicPr>
          <p:cNvPr id="131" name="Google Shape;131;p57"/>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32" name="Google Shape;132;p57"/>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7"/>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8">
    <p:bg>
      <p:bgPr>
        <a:gradFill>
          <a:gsLst>
            <a:gs pos="0">
              <a:schemeClr val="lt1"/>
            </a:gs>
            <a:gs pos="50000">
              <a:schemeClr val="dk2"/>
            </a:gs>
            <a:gs pos="100000">
              <a:schemeClr val="dk1"/>
            </a:gs>
          </a:gsLst>
          <a:lin ang="5400700" scaled="0"/>
        </a:gradFill>
        <a:effectLst/>
      </p:bgPr>
    </p:bg>
    <p:spTree>
      <p:nvGrpSpPr>
        <p:cNvPr id="1" name="Shape 134"/>
        <p:cNvGrpSpPr/>
        <p:nvPr/>
      </p:nvGrpSpPr>
      <p:grpSpPr>
        <a:xfrm>
          <a:off x="0" y="0"/>
          <a:ext cx="0" cy="0"/>
          <a:chOff x="0" y="0"/>
          <a:chExt cx="0" cy="0"/>
        </a:xfrm>
      </p:grpSpPr>
      <p:pic>
        <p:nvPicPr>
          <p:cNvPr id="135" name="Google Shape;135;p58"/>
          <p:cNvPicPr preferRelativeResize="0"/>
          <p:nvPr/>
        </p:nvPicPr>
        <p:blipFill rotWithShape="1">
          <a:blip r:embed="rId2">
            <a:alphaModFix amt="6000"/>
          </a:blip>
          <a:srcRect/>
          <a:stretch/>
        </p:blipFill>
        <p:spPr>
          <a:xfrm rot="10800000" flipH="1">
            <a:off x="-4900" y="0"/>
            <a:ext cx="9144000" cy="5143500"/>
          </a:xfrm>
          <a:prstGeom prst="rect">
            <a:avLst/>
          </a:prstGeom>
          <a:noFill/>
          <a:ln>
            <a:noFill/>
          </a:ln>
        </p:spPr>
      </p:pic>
      <p:sp>
        <p:nvSpPr>
          <p:cNvPr id="136" name="Google Shape;136;p58"/>
          <p:cNvSpPr txBox="1">
            <a:spLocks noGrp="1"/>
          </p:cNvSpPr>
          <p:nvPr>
            <p:ph type="title"/>
          </p:nvPr>
        </p:nvSpPr>
        <p:spPr>
          <a:xfrm>
            <a:off x="7151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37" name="Google Shape;137;p58"/>
          <p:cNvSpPr txBox="1">
            <a:spLocks noGrp="1"/>
          </p:cNvSpPr>
          <p:nvPr>
            <p:ph type="subTitle" idx="1"/>
          </p:nvPr>
        </p:nvSpPr>
        <p:spPr>
          <a:xfrm>
            <a:off x="1882500" y="1137400"/>
            <a:ext cx="5379000" cy="9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138" name="Google Shape;138;p58"/>
          <p:cNvSpPr txBox="1">
            <a:spLocks noGrp="1"/>
          </p:cNvSpPr>
          <p:nvPr>
            <p:ph type="subTitle" idx="2"/>
          </p:nvPr>
        </p:nvSpPr>
        <p:spPr>
          <a:xfrm>
            <a:off x="1882500" y="2134896"/>
            <a:ext cx="5379000" cy="14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139" name="Google Shape;139;p58"/>
          <p:cNvSpPr txBox="1">
            <a:spLocks noGrp="1"/>
          </p:cNvSpPr>
          <p:nvPr>
            <p:ph type="subTitle" idx="3"/>
          </p:nvPr>
        </p:nvSpPr>
        <p:spPr>
          <a:xfrm>
            <a:off x="1882500" y="3611001"/>
            <a:ext cx="5379000" cy="9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0" name="Google Shape;140;p5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chemeClr val="lt1"/>
            </a:gs>
            <a:gs pos="50000">
              <a:schemeClr val="dk2"/>
            </a:gs>
            <a:gs pos="100000">
              <a:schemeClr val="dk1"/>
            </a:gs>
          </a:gsLst>
          <a:lin ang="5400700" scaled="0"/>
        </a:gradFill>
        <a:effectLst/>
      </p:bgPr>
    </p:bg>
    <p:spTree>
      <p:nvGrpSpPr>
        <p:cNvPr id="1" name="Shape 141"/>
        <p:cNvGrpSpPr/>
        <p:nvPr/>
      </p:nvGrpSpPr>
      <p:grpSpPr>
        <a:xfrm>
          <a:off x="0" y="0"/>
          <a:ext cx="0" cy="0"/>
          <a:chOff x="0" y="0"/>
          <a:chExt cx="0" cy="0"/>
        </a:xfrm>
      </p:grpSpPr>
      <p:pic>
        <p:nvPicPr>
          <p:cNvPr id="142" name="Google Shape;142;p59"/>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43" name="Google Shape;143;p5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9"/>
          <p:cNvSpPr txBox="1">
            <a:spLocks noGrp="1"/>
          </p:cNvSpPr>
          <p:nvPr>
            <p:ph type="ctrTitle"/>
          </p:nvPr>
        </p:nvSpPr>
        <p:spPr>
          <a:xfrm>
            <a:off x="4035400" y="743188"/>
            <a:ext cx="4284000" cy="99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5" name="Google Shape;145;p59"/>
          <p:cNvSpPr txBox="1">
            <a:spLocks noGrp="1"/>
          </p:cNvSpPr>
          <p:nvPr>
            <p:ph type="subTitle" idx="1"/>
          </p:nvPr>
        </p:nvSpPr>
        <p:spPr>
          <a:xfrm>
            <a:off x="4035475" y="1740988"/>
            <a:ext cx="4284000" cy="116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6" name="Google Shape;146;p59"/>
          <p:cNvSpPr>
            <a:spLocks noGrp="1"/>
          </p:cNvSpPr>
          <p:nvPr>
            <p:ph type="pic" idx="2"/>
          </p:nvPr>
        </p:nvSpPr>
        <p:spPr>
          <a:xfrm>
            <a:off x="150300" y="533250"/>
            <a:ext cx="3522300" cy="4077000"/>
          </a:xfrm>
          <a:prstGeom prst="rect">
            <a:avLst/>
          </a:prstGeom>
          <a:noFill/>
          <a:ln w="9525" cap="flat" cmpd="sng">
            <a:solidFill>
              <a:schemeClr val="lt2"/>
            </a:solidFill>
            <a:prstDash val="solid"/>
            <a:round/>
            <a:headEnd type="none" w="sm" len="sm"/>
            <a:tailEnd type="none" w="sm" len="sm"/>
          </a:ln>
        </p:spPr>
      </p:sp>
      <p:cxnSp>
        <p:nvCxnSpPr>
          <p:cNvPr id="147" name="Google Shape;147;p59"/>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48" name="Google Shape;148;p59"/>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49" name="Google Shape;149;p59"/>
          <p:cNvSpPr txBox="1"/>
          <p:nvPr/>
        </p:nvSpPr>
        <p:spPr>
          <a:xfrm>
            <a:off x="4076700" y="3570288"/>
            <a:ext cx="4201500" cy="61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PT Sans"/>
                <a:ea typeface="PT Sans"/>
                <a:cs typeface="PT Sans"/>
                <a:sym typeface="PT Sans"/>
              </a:rPr>
              <a:t>CREDITS:</a:t>
            </a:r>
            <a:r>
              <a:rPr lang="en" sz="1000" b="0" i="0" u="none" strike="noStrike" cap="none">
                <a:solidFill>
                  <a:schemeClr val="lt2"/>
                </a:solidFill>
                <a:latin typeface="PT Sans"/>
                <a:ea typeface="PT Sans"/>
                <a:cs typeface="PT Sans"/>
                <a:sym typeface="PT Sans"/>
              </a:rPr>
              <a:t> This presentation template was created by </a:t>
            </a:r>
            <a:r>
              <a:rPr lang="en" sz="1000" b="1" i="0" u="sng" strike="noStrike" cap="none">
                <a:solidFill>
                  <a:schemeClr val="lt2"/>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Slidesgo</a:t>
            </a:r>
            <a:r>
              <a:rPr lang="en" sz="1000" b="1" i="0" u="sng" strike="noStrike" cap="none">
                <a:solidFill>
                  <a:schemeClr val="lt2"/>
                </a:solidFill>
                <a:latin typeface="PT Sans"/>
                <a:ea typeface="PT Sans"/>
                <a:cs typeface="PT Sans"/>
                <a:sym typeface="PT Sans"/>
              </a:rPr>
              <a:t>,</a:t>
            </a:r>
            <a:r>
              <a:rPr lang="en" sz="1000" b="1" i="0" u="none" strike="noStrike" cap="none">
                <a:solidFill>
                  <a:schemeClr val="lt2"/>
                </a:solidFill>
                <a:latin typeface="PT Sans"/>
                <a:ea typeface="PT Sans"/>
                <a:cs typeface="PT Sans"/>
                <a:sym typeface="PT Sans"/>
              </a:rPr>
              <a:t> </a:t>
            </a:r>
            <a:r>
              <a:rPr lang="en" sz="1000" b="0" i="0" u="none" strike="noStrike" cap="none">
                <a:solidFill>
                  <a:schemeClr val="lt2"/>
                </a:solidFill>
                <a:latin typeface="PT Sans"/>
                <a:ea typeface="PT Sans"/>
                <a:cs typeface="PT Sans"/>
                <a:sym typeface="PT Sans"/>
              </a:rPr>
              <a:t>and includes icons by </a:t>
            </a:r>
            <a:r>
              <a:rPr lang="en" sz="1000" b="1" i="0" u="sng" strike="noStrike" cap="none">
                <a:solidFill>
                  <a:schemeClr val="lt2"/>
                </a:solidFill>
                <a:latin typeface="PT Sans"/>
                <a:ea typeface="PT Sans"/>
                <a:cs typeface="PT Sans"/>
                <a:sym typeface="PT Sans"/>
                <a:hlinkClick r:id="rId4">
                  <a:extLst>
                    <a:ext uri="{A12FA001-AC4F-418D-AE19-62706E023703}">
                      <ahyp:hlinkClr xmlns:ahyp="http://schemas.microsoft.com/office/drawing/2018/hyperlinkcolor" val="tx"/>
                    </a:ext>
                  </a:extLst>
                </a:hlinkClick>
              </a:rPr>
              <a:t>Flaticon</a:t>
            </a:r>
            <a:r>
              <a:rPr lang="en" sz="1000" b="1" i="0" u="none" strike="noStrike" cap="none">
                <a:solidFill>
                  <a:schemeClr val="lt2"/>
                </a:solidFill>
                <a:latin typeface="PT Sans"/>
                <a:ea typeface="PT Sans"/>
                <a:cs typeface="PT Sans"/>
                <a:sym typeface="PT Sans"/>
              </a:rPr>
              <a:t> </a:t>
            </a:r>
            <a:r>
              <a:rPr lang="en" sz="1000" b="0" i="0" u="none" strike="noStrike" cap="none">
                <a:solidFill>
                  <a:schemeClr val="lt2"/>
                </a:solidFill>
                <a:latin typeface="PT Sans"/>
                <a:ea typeface="PT Sans"/>
                <a:cs typeface="PT Sans"/>
                <a:sym typeface="PT Sans"/>
              </a:rPr>
              <a:t>and infographics &amp; images by </a:t>
            </a:r>
            <a:r>
              <a:rPr lang="en" sz="1000" b="1" i="0" u="sng" strike="noStrike" cap="none">
                <a:solidFill>
                  <a:schemeClr val="lt2"/>
                </a:solidFill>
                <a:latin typeface="PT Sans"/>
                <a:ea typeface="PT Sans"/>
                <a:cs typeface="PT Sans"/>
                <a:sym typeface="PT Sans"/>
                <a:hlinkClick r:id="rId5">
                  <a:extLst>
                    <a:ext uri="{A12FA001-AC4F-418D-AE19-62706E023703}">
                      <ahyp:hlinkClr xmlns:ahyp="http://schemas.microsoft.com/office/drawing/2018/hyperlinkcolor" val="tx"/>
                    </a:ext>
                  </a:extLst>
                </a:hlinkClick>
              </a:rPr>
              <a:t>Freepik</a:t>
            </a:r>
            <a:endParaRPr sz="1000" b="1" i="0" u="sng" strike="noStrike" cap="none">
              <a:solidFill>
                <a:schemeClr val="lt2"/>
              </a:solidFill>
              <a:highlight>
                <a:srgbClr val="DFDEFC"/>
              </a:highlight>
              <a:latin typeface="PT Sans"/>
              <a:ea typeface="PT Sans"/>
              <a:cs typeface="PT Sans"/>
              <a:sym typeface="P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50000">
              <a:schemeClr val="dk2"/>
            </a:gs>
            <a:gs pos="100000">
              <a:schemeClr val="dk1"/>
            </a:gs>
          </a:gsLst>
          <a:lin ang="8100019" scaled="0"/>
        </a:gradFill>
        <a:effectLst/>
      </p:bgPr>
    </p:bg>
    <p:spTree>
      <p:nvGrpSpPr>
        <p:cNvPr id="1" name="Shape 150"/>
        <p:cNvGrpSpPr/>
        <p:nvPr/>
      </p:nvGrpSpPr>
      <p:grpSpPr>
        <a:xfrm>
          <a:off x="0" y="0"/>
          <a:ext cx="0" cy="0"/>
          <a:chOff x="0" y="0"/>
          <a:chExt cx="0" cy="0"/>
        </a:xfrm>
      </p:grpSpPr>
      <p:pic>
        <p:nvPicPr>
          <p:cNvPr id="151" name="Google Shape;151;p60"/>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52" name="Google Shape;152;p60"/>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53" name="Google Shape;153;p60"/>
          <p:cNvSpPr txBox="1">
            <a:spLocks noGrp="1"/>
          </p:cNvSpPr>
          <p:nvPr>
            <p:ph type="body" idx="1"/>
          </p:nvPr>
        </p:nvSpPr>
        <p:spPr>
          <a:xfrm>
            <a:off x="720000" y="1357675"/>
            <a:ext cx="3842100" cy="3006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54" name="Google Shape;154;p60"/>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50000">
              <a:schemeClr val="dk2"/>
            </a:gs>
            <a:gs pos="100000">
              <a:schemeClr val="dk1"/>
            </a:gs>
          </a:gsLst>
          <a:lin ang="18900044" scaled="0"/>
        </a:gradFill>
        <a:effectLst/>
      </p:bgPr>
    </p:bg>
    <p:spTree>
      <p:nvGrpSpPr>
        <p:cNvPr id="1" name="Shape 155"/>
        <p:cNvGrpSpPr/>
        <p:nvPr/>
      </p:nvGrpSpPr>
      <p:grpSpPr>
        <a:xfrm>
          <a:off x="0" y="0"/>
          <a:ext cx="0" cy="0"/>
          <a:chOff x="0" y="0"/>
          <a:chExt cx="0" cy="0"/>
        </a:xfrm>
      </p:grpSpPr>
      <p:pic>
        <p:nvPicPr>
          <p:cNvPr id="156" name="Google Shape;156;p64"/>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57" name="Google Shape;157;p6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4"/>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cxnSp>
        <p:nvCxnSpPr>
          <p:cNvPr id="159" name="Google Shape;159;p64"/>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60" name="Google Shape;160;p64"/>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50000">
              <a:schemeClr val="dk2"/>
            </a:gs>
            <a:gs pos="100000">
              <a:schemeClr val="dk1"/>
            </a:gs>
          </a:gsLst>
          <a:lin ang="13500032" scaled="0"/>
        </a:gradFill>
        <a:effectLst/>
      </p:bgPr>
    </p:bg>
    <p:spTree>
      <p:nvGrpSpPr>
        <p:cNvPr id="1" name="Shape 16"/>
        <p:cNvGrpSpPr/>
        <p:nvPr/>
      </p:nvGrpSpPr>
      <p:grpSpPr>
        <a:xfrm>
          <a:off x="0" y="0"/>
          <a:ext cx="0" cy="0"/>
          <a:chOff x="0" y="0"/>
          <a:chExt cx="0" cy="0"/>
        </a:xfrm>
      </p:grpSpPr>
      <p:pic>
        <p:nvPicPr>
          <p:cNvPr id="17" name="Google Shape;17;p44"/>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8" name="Google Shape;18;p4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4"/>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50000">
              <a:schemeClr val="dk2"/>
            </a:gs>
            <a:gs pos="100000">
              <a:schemeClr val="dk1"/>
            </a:gs>
          </a:gsLst>
          <a:lin ang="5400700" scaled="0"/>
        </a:gradFill>
        <a:effectLst/>
      </p:bgPr>
    </p:bg>
    <p:spTree>
      <p:nvGrpSpPr>
        <p:cNvPr id="1" name="Shape 161"/>
        <p:cNvGrpSpPr/>
        <p:nvPr/>
      </p:nvGrpSpPr>
      <p:grpSpPr>
        <a:xfrm>
          <a:off x="0" y="0"/>
          <a:ext cx="0" cy="0"/>
          <a:chOff x="0" y="0"/>
          <a:chExt cx="0" cy="0"/>
        </a:xfrm>
      </p:grpSpPr>
      <p:pic>
        <p:nvPicPr>
          <p:cNvPr id="162" name="Google Shape;162;p65"/>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63" name="Google Shape;163;p6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4" name="Google Shape;164;p65"/>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65" name="Google Shape;165;p65"/>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66" name="Google Shape;166;p65"/>
          <p:cNvSpPr txBox="1">
            <a:spLocks noGrp="1"/>
          </p:cNvSpPr>
          <p:nvPr>
            <p:ph type="title"/>
          </p:nvPr>
        </p:nvSpPr>
        <p:spPr>
          <a:xfrm>
            <a:off x="2201813" y="1354338"/>
            <a:ext cx="4740300" cy="187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7" name="Google Shape;167;p65"/>
          <p:cNvSpPr txBox="1">
            <a:spLocks noGrp="1"/>
          </p:cNvSpPr>
          <p:nvPr>
            <p:ph type="subTitle" idx="1"/>
          </p:nvPr>
        </p:nvSpPr>
        <p:spPr>
          <a:xfrm>
            <a:off x="2201875" y="3235063"/>
            <a:ext cx="4740300" cy="554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8"/>
        <p:cNvGrpSpPr/>
        <p:nvPr/>
      </p:nvGrpSpPr>
      <p:grpSpPr>
        <a:xfrm>
          <a:off x="0" y="0"/>
          <a:ext cx="0" cy="0"/>
          <a:chOff x="0" y="0"/>
          <a:chExt cx="0" cy="0"/>
        </a:xfrm>
      </p:grpSpPr>
      <p:sp>
        <p:nvSpPr>
          <p:cNvPr id="169" name="Google Shape;169;p66"/>
          <p:cNvSpPr>
            <a:spLocks noGrp="1"/>
          </p:cNvSpPr>
          <p:nvPr>
            <p:ph type="pic" idx="2"/>
          </p:nvPr>
        </p:nvSpPr>
        <p:spPr>
          <a:xfrm>
            <a:off x="0" y="-6900"/>
            <a:ext cx="9144000" cy="5157300"/>
          </a:xfrm>
          <a:prstGeom prst="rect">
            <a:avLst/>
          </a:prstGeom>
          <a:noFill/>
          <a:ln>
            <a:noFill/>
          </a:ln>
        </p:spPr>
      </p:sp>
      <p:sp>
        <p:nvSpPr>
          <p:cNvPr id="170" name="Google Shape;170;p66"/>
          <p:cNvSpPr txBox="1">
            <a:spLocks noGrp="1"/>
          </p:cNvSpPr>
          <p:nvPr>
            <p:ph type="title"/>
          </p:nvPr>
        </p:nvSpPr>
        <p:spPr>
          <a:xfrm>
            <a:off x="720000" y="4038000"/>
            <a:ext cx="7704000" cy="572700"/>
          </a:xfrm>
          <a:prstGeom prst="rect">
            <a:avLst/>
          </a:prstGeom>
          <a:gradFill>
            <a:gsLst>
              <a:gs pos="0">
                <a:schemeClr val="lt1"/>
              </a:gs>
              <a:gs pos="50000">
                <a:schemeClr val="dk2"/>
              </a:gs>
              <a:gs pos="100000">
                <a:schemeClr val="dk1"/>
              </a:gs>
            </a:gsLst>
            <a:lin ang="108014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lt1"/>
            </a:gs>
            <a:gs pos="50000">
              <a:schemeClr val="dk2"/>
            </a:gs>
            <a:gs pos="100000">
              <a:schemeClr val="dk1"/>
            </a:gs>
          </a:gsLst>
          <a:lin ang="10801400" scaled="0"/>
        </a:gradFill>
        <a:effectLst/>
      </p:bgPr>
    </p:bg>
    <p:spTree>
      <p:nvGrpSpPr>
        <p:cNvPr id="1" name="Shape 172"/>
        <p:cNvGrpSpPr/>
        <p:nvPr/>
      </p:nvGrpSpPr>
      <p:grpSpPr>
        <a:xfrm>
          <a:off x="0" y="0"/>
          <a:ext cx="0" cy="0"/>
          <a:chOff x="0" y="0"/>
          <a:chExt cx="0" cy="0"/>
        </a:xfrm>
      </p:grpSpPr>
      <p:pic>
        <p:nvPicPr>
          <p:cNvPr id="173" name="Google Shape;173;p68"/>
          <p:cNvPicPr preferRelativeResize="0"/>
          <p:nvPr/>
        </p:nvPicPr>
        <p:blipFill rotWithShape="1">
          <a:blip r:embed="rId2">
            <a:alphaModFix amt="6000"/>
          </a:blip>
          <a:srcRect/>
          <a:stretch/>
        </p:blipFill>
        <p:spPr>
          <a:xfrm flipH="1">
            <a:off x="0" y="0"/>
            <a:ext cx="9144000" cy="5143500"/>
          </a:xfrm>
          <a:prstGeom prst="rect">
            <a:avLst/>
          </a:prstGeom>
          <a:noFill/>
          <a:ln>
            <a:noFill/>
          </a:ln>
        </p:spPr>
      </p:pic>
      <p:sp>
        <p:nvSpPr>
          <p:cNvPr id="174" name="Google Shape;174;p6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5" name="Google Shape;175;p68"/>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76" name="Google Shape;176;p68"/>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lt1"/>
            </a:gs>
            <a:gs pos="50000">
              <a:schemeClr val="dk2"/>
            </a:gs>
            <a:gs pos="100000">
              <a:schemeClr val="dk1"/>
            </a:gs>
          </a:gsLst>
          <a:lin ang="2698631" scaled="0"/>
        </a:gradFill>
        <a:effectLst/>
      </p:bgPr>
    </p:bg>
    <p:spTree>
      <p:nvGrpSpPr>
        <p:cNvPr id="1" name="Shape 177"/>
        <p:cNvGrpSpPr/>
        <p:nvPr/>
      </p:nvGrpSpPr>
      <p:grpSpPr>
        <a:xfrm>
          <a:off x="0" y="0"/>
          <a:ext cx="0" cy="0"/>
          <a:chOff x="0" y="0"/>
          <a:chExt cx="0" cy="0"/>
        </a:xfrm>
      </p:grpSpPr>
      <p:pic>
        <p:nvPicPr>
          <p:cNvPr id="178" name="Google Shape;178;p69"/>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79" name="Google Shape;179;p6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 name="Google Shape;180;p69"/>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81" name="Google Shape;181;p69"/>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lt1"/>
            </a:gs>
            <a:gs pos="50000">
              <a:schemeClr val="dk2"/>
            </a:gs>
            <a:gs pos="100000">
              <a:schemeClr val="dk1"/>
            </a:gs>
          </a:gsLst>
          <a:lin ang="8100019" scaled="0"/>
        </a:gradFill>
        <a:effectLst/>
      </p:bgPr>
    </p:bg>
    <p:spTree>
      <p:nvGrpSpPr>
        <p:cNvPr id="1" name="Shape 20"/>
        <p:cNvGrpSpPr/>
        <p:nvPr/>
      </p:nvGrpSpPr>
      <p:grpSpPr>
        <a:xfrm>
          <a:off x="0" y="0"/>
          <a:ext cx="0" cy="0"/>
          <a:chOff x="0" y="0"/>
          <a:chExt cx="0" cy="0"/>
        </a:xfrm>
      </p:grpSpPr>
      <p:pic>
        <p:nvPicPr>
          <p:cNvPr id="21" name="Google Shape;21;p45"/>
          <p:cNvPicPr preferRelativeResize="0"/>
          <p:nvPr/>
        </p:nvPicPr>
        <p:blipFill rotWithShape="1">
          <a:blip r:embed="rId2">
            <a:alphaModFix amt="6000"/>
          </a:blip>
          <a:srcRect/>
          <a:stretch/>
        </p:blipFill>
        <p:spPr>
          <a:xfrm flipH="1">
            <a:off x="0" y="0"/>
            <a:ext cx="9144000" cy="5143500"/>
          </a:xfrm>
          <a:prstGeom prst="rect">
            <a:avLst/>
          </a:prstGeom>
          <a:noFill/>
          <a:ln>
            <a:noFill/>
          </a:ln>
        </p:spPr>
      </p:pic>
      <p:cxnSp>
        <p:nvCxnSpPr>
          <p:cNvPr id="22" name="Google Shape;22;p45"/>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23" name="Google Shape;23;p4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5" name="Google Shape;25;p45"/>
          <p:cNvSpPr txBox="1">
            <a:spLocks noGrp="1"/>
          </p:cNvSpPr>
          <p:nvPr>
            <p:ph type="title" idx="2"/>
          </p:nvPr>
        </p:nvSpPr>
        <p:spPr>
          <a:xfrm>
            <a:off x="720000"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45"/>
          <p:cNvSpPr txBox="1">
            <a:spLocks noGrp="1"/>
          </p:cNvSpPr>
          <p:nvPr>
            <p:ph type="title" idx="3"/>
          </p:nvPr>
        </p:nvSpPr>
        <p:spPr>
          <a:xfrm>
            <a:off x="720000"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45"/>
          <p:cNvSpPr txBox="1">
            <a:spLocks noGrp="1"/>
          </p:cNvSpPr>
          <p:nvPr>
            <p:ph type="title" idx="4"/>
          </p:nvPr>
        </p:nvSpPr>
        <p:spPr>
          <a:xfrm>
            <a:off x="3328712"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45"/>
          <p:cNvSpPr txBox="1">
            <a:spLocks noGrp="1"/>
          </p:cNvSpPr>
          <p:nvPr>
            <p:ph type="title" idx="5"/>
          </p:nvPr>
        </p:nvSpPr>
        <p:spPr>
          <a:xfrm>
            <a:off x="3328712"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45"/>
          <p:cNvSpPr txBox="1">
            <a:spLocks noGrp="1"/>
          </p:cNvSpPr>
          <p:nvPr>
            <p:ph type="title" idx="6"/>
          </p:nvPr>
        </p:nvSpPr>
        <p:spPr>
          <a:xfrm>
            <a:off x="5937424"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45"/>
          <p:cNvSpPr txBox="1">
            <a:spLocks noGrp="1"/>
          </p:cNvSpPr>
          <p:nvPr>
            <p:ph type="title" idx="7"/>
          </p:nvPr>
        </p:nvSpPr>
        <p:spPr>
          <a:xfrm>
            <a:off x="5937424"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45"/>
          <p:cNvSpPr txBox="1">
            <a:spLocks noGrp="1"/>
          </p:cNvSpPr>
          <p:nvPr>
            <p:ph type="subTitle" idx="1"/>
          </p:nvPr>
        </p:nvSpPr>
        <p:spPr>
          <a:xfrm>
            <a:off x="720000"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45"/>
          <p:cNvSpPr txBox="1">
            <a:spLocks noGrp="1"/>
          </p:cNvSpPr>
          <p:nvPr>
            <p:ph type="subTitle" idx="8"/>
          </p:nvPr>
        </p:nvSpPr>
        <p:spPr>
          <a:xfrm>
            <a:off x="3328712"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45"/>
          <p:cNvSpPr txBox="1">
            <a:spLocks noGrp="1"/>
          </p:cNvSpPr>
          <p:nvPr>
            <p:ph type="subTitle" idx="9"/>
          </p:nvPr>
        </p:nvSpPr>
        <p:spPr>
          <a:xfrm>
            <a:off x="5937424"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45"/>
          <p:cNvSpPr txBox="1">
            <a:spLocks noGrp="1"/>
          </p:cNvSpPr>
          <p:nvPr>
            <p:ph type="subTitle" idx="13"/>
          </p:nvPr>
        </p:nvSpPr>
        <p:spPr>
          <a:xfrm>
            <a:off x="720000"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45"/>
          <p:cNvSpPr txBox="1">
            <a:spLocks noGrp="1"/>
          </p:cNvSpPr>
          <p:nvPr>
            <p:ph type="subTitle" idx="14"/>
          </p:nvPr>
        </p:nvSpPr>
        <p:spPr>
          <a:xfrm>
            <a:off x="3328712"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 name="Google Shape;36;p45"/>
          <p:cNvSpPr txBox="1">
            <a:spLocks noGrp="1"/>
          </p:cNvSpPr>
          <p:nvPr>
            <p:ph type="subTitle" idx="15"/>
          </p:nvPr>
        </p:nvSpPr>
        <p:spPr>
          <a:xfrm>
            <a:off x="5937424"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50000">
              <a:schemeClr val="dk2"/>
            </a:gs>
            <a:gs pos="100000">
              <a:schemeClr val="dk1"/>
            </a:gs>
          </a:gsLst>
          <a:lin ang="2700006" scaled="0"/>
        </a:gradFill>
        <a:effectLst/>
      </p:bgPr>
    </p:bg>
    <p:spTree>
      <p:nvGrpSpPr>
        <p:cNvPr id="1" name="Shape 37"/>
        <p:cNvGrpSpPr/>
        <p:nvPr/>
      </p:nvGrpSpPr>
      <p:grpSpPr>
        <a:xfrm>
          <a:off x="0" y="0"/>
          <a:ext cx="0" cy="0"/>
          <a:chOff x="0" y="0"/>
          <a:chExt cx="0" cy="0"/>
        </a:xfrm>
      </p:grpSpPr>
      <p:pic>
        <p:nvPicPr>
          <p:cNvPr id="38" name="Google Shape;38;p46"/>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cxnSp>
        <p:nvCxnSpPr>
          <p:cNvPr id="39" name="Google Shape;39;p46"/>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40" name="Google Shape;40;p46"/>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41" name="Google Shape;41;p46"/>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6"/>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3" name="Google Shape;43;p46"/>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6000"/>
              <a:buNone/>
              <a:defRPr sz="4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a:endParaRPr/>
          </a:p>
        </p:txBody>
      </p:sp>
      <p:sp>
        <p:nvSpPr>
          <p:cNvPr id="44" name="Google Shape;44;p46"/>
          <p:cNvSpPr>
            <a:spLocks noGrp="1"/>
          </p:cNvSpPr>
          <p:nvPr>
            <p:ph type="pic" idx="3"/>
          </p:nvPr>
        </p:nvSpPr>
        <p:spPr>
          <a:xfrm>
            <a:off x="150300" y="535050"/>
            <a:ext cx="30999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0000">
              <a:schemeClr val="dk2"/>
            </a:gs>
            <a:gs pos="100000">
              <a:schemeClr val="dk1"/>
            </a:gs>
          </a:gsLst>
          <a:lin ang="16200038" scaled="0"/>
        </a:gradFill>
        <a:effectLst/>
      </p:bgPr>
    </p:bg>
    <p:spTree>
      <p:nvGrpSpPr>
        <p:cNvPr id="1" name="Shape 45"/>
        <p:cNvGrpSpPr/>
        <p:nvPr/>
      </p:nvGrpSpPr>
      <p:grpSpPr>
        <a:xfrm>
          <a:off x="0" y="0"/>
          <a:ext cx="0" cy="0"/>
          <a:chOff x="0" y="0"/>
          <a:chExt cx="0" cy="0"/>
        </a:xfrm>
      </p:grpSpPr>
      <p:pic>
        <p:nvPicPr>
          <p:cNvPr id="46" name="Google Shape;46;p47"/>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47" name="Google Shape;47;p47"/>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7"/>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9" name="Google Shape;49;p47"/>
          <p:cNvSpPr txBox="1">
            <a:spLocks noGrp="1"/>
          </p:cNvSpPr>
          <p:nvPr>
            <p:ph type="body" idx="1"/>
          </p:nvPr>
        </p:nvSpPr>
        <p:spPr>
          <a:xfrm>
            <a:off x="981850" y="1490175"/>
            <a:ext cx="3337200" cy="2497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50" name="Google Shape;50;p47"/>
          <p:cNvSpPr>
            <a:spLocks noGrp="1"/>
          </p:cNvSpPr>
          <p:nvPr>
            <p:ph type="pic" idx="2"/>
          </p:nvPr>
        </p:nvSpPr>
        <p:spPr>
          <a:xfrm>
            <a:off x="4539075" y="1490175"/>
            <a:ext cx="3885000" cy="35286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50000">
              <a:schemeClr val="dk2"/>
            </a:gs>
            <a:gs pos="100000">
              <a:schemeClr val="dk1"/>
            </a:gs>
          </a:gsLst>
          <a:lin ang="10800025" scaled="0"/>
        </a:gradFill>
        <a:effectLst/>
      </p:bgPr>
    </p:bg>
    <p:spTree>
      <p:nvGrpSpPr>
        <p:cNvPr id="1" name="Shape 51"/>
        <p:cNvGrpSpPr/>
        <p:nvPr/>
      </p:nvGrpSpPr>
      <p:grpSpPr>
        <a:xfrm>
          <a:off x="0" y="0"/>
          <a:ext cx="0" cy="0"/>
          <a:chOff x="0" y="0"/>
          <a:chExt cx="0" cy="0"/>
        </a:xfrm>
      </p:grpSpPr>
      <p:pic>
        <p:nvPicPr>
          <p:cNvPr id="52" name="Google Shape;52;p48"/>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53" name="Google Shape;53;p4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8"/>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48"/>
          <p:cNvSpPr txBox="1">
            <a:spLocks noGrp="1"/>
          </p:cNvSpPr>
          <p:nvPr>
            <p:ph type="subTitle" idx="1"/>
          </p:nvPr>
        </p:nvSpPr>
        <p:spPr>
          <a:xfrm>
            <a:off x="4709728" y="2816125"/>
            <a:ext cx="3167100" cy="113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6" name="Google Shape;56;p48"/>
          <p:cNvSpPr txBox="1">
            <a:spLocks noGrp="1"/>
          </p:cNvSpPr>
          <p:nvPr>
            <p:ph type="subTitle" idx="2"/>
          </p:nvPr>
        </p:nvSpPr>
        <p:spPr>
          <a:xfrm>
            <a:off x="1267175" y="2816125"/>
            <a:ext cx="3167100" cy="113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7" name="Google Shape;57;p48"/>
          <p:cNvSpPr txBox="1">
            <a:spLocks noGrp="1"/>
          </p:cNvSpPr>
          <p:nvPr>
            <p:ph type="subTitle" idx="3"/>
          </p:nvPr>
        </p:nvSpPr>
        <p:spPr>
          <a:xfrm>
            <a:off x="1267175" y="2440650"/>
            <a:ext cx="3167100" cy="50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48"/>
          <p:cNvSpPr txBox="1">
            <a:spLocks noGrp="1"/>
          </p:cNvSpPr>
          <p:nvPr>
            <p:ph type="subTitle" idx="4"/>
          </p:nvPr>
        </p:nvSpPr>
        <p:spPr>
          <a:xfrm>
            <a:off x="4709728" y="2440650"/>
            <a:ext cx="3167100" cy="50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
    <p:bg>
      <p:bgPr>
        <a:gradFill>
          <a:gsLst>
            <a:gs pos="0">
              <a:schemeClr val="lt1"/>
            </a:gs>
            <a:gs pos="50000">
              <a:schemeClr val="dk2"/>
            </a:gs>
            <a:gs pos="100000">
              <a:schemeClr val="dk1"/>
            </a:gs>
          </a:gsLst>
          <a:lin ang="2700006" scaled="0"/>
        </a:gradFill>
        <a:effectLst/>
      </p:bgPr>
    </p:bg>
    <p:spTree>
      <p:nvGrpSpPr>
        <p:cNvPr id="1" name="Shape 59"/>
        <p:cNvGrpSpPr/>
        <p:nvPr/>
      </p:nvGrpSpPr>
      <p:grpSpPr>
        <a:xfrm>
          <a:off x="0" y="0"/>
          <a:ext cx="0" cy="0"/>
          <a:chOff x="0" y="0"/>
          <a:chExt cx="0" cy="0"/>
        </a:xfrm>
      </p:grpSpPr>
      <p:pic>
        <p:nvPicPr>
          <p:cNvPr id="60" name="Google Shape;60;p49"/>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61" name="Google Shape;61;p4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9"/>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3" name="Google Shape;63;p49"/>
          <p:cNvSpPr txBox="1">
            <a:spLocks noGrp="1"/>
          </p:cNvSpPr>
          <p:nvPr>
            <p:ph type="subTitle" idx="1"/>
          </p:nvPr>
        </p:nvSpPr>
        <p:spPr>
          <a:xfrm>
            <a:off x="720000"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4" name="Google Shape;64;p49"/>
          <p:cNvSpPr txBox="1">
            <a:spLocks noGrp="1"/>
          </p:cNvSpPr>
          <p:nvPr>
            <p:ph type="subTitle" idx="2"/>
          </p:nvPr>
        </p:nvSpPr>
        <p:spPr>
          <a:xfrm>
            <a:off x="3344472"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5" name="Google Shape;65;p49"/>
          <p:cNvSpPr txBox="1">
            <a:spLocks noGrp="1"/>
          </p:cNvSpPr>
          <p:nvPr>
            <p:ph type="subTitle" idx="3"/>
          </p:nvPr>
        </p:nvSpPr>
        <p:spPr>
          <a:xfrm>
            <a:off x="5968970"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 name="Google Shape;66;p49"/>
          <p:cNvSpPr txBox="1">
            <a:spLocks noGrp="1"/>
          </p:cNvSpPr>
          <p:nvPr>
            <p:ph type="subTitle" idx="4"/>
          </p:nvPr>
        </p:nvSpPr>
        <p:spPr>
          <a:xfrm>
            <a:off x="720000"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 name="Google Shape;67;p49"/>
          <p:cNvSpPr txBox="1">
            <a:spLocks noGrp="1"/>
          </p:cNvSpPr>
          <p:nvPr>
            <p:ph type="subTitle" idx="5"/>
          </p:nvPr>
        </p:nvSpPr>
        <p:spPr>
          <a:xfrm>
            <a:off x="3344472"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49"/>
          <p:cNvSpPr txBox="1">
            <a:spLocks noGrp="1"/>
          </p:cNvSpPr>
          <p:nvPr>
            <p:ph type="subTitle" idx="6"/>
          </p:nvPr>
        </p:nvSpPr>
        <p:spPr>
          <a:xfrm>
            <a:off x="5968970"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chemeClr val="lt1"/>
            </a:gs>
            <a:gs pos="50000">
              <a:schemeClr val="dk2"/>
            </a:gs>
            <a:gs pos="100000">
              <a:schemeClr val="dk1"/>
            </a:gs>
          </a:gsLst>
          <a:lin ang="13500032" scaled="0"/>
        </a:gradFill>
        <a:effectLst/>
      </p:bgPr>
    </p:bg>
    <p:spTree>
      <p:nvGrpSpPr>
        <p:cNvPr id="1" name="Shape 69"/>
        <p:cNvGrpSpPr/>
        <p:nvPr/>
      </p:nvGrpSpPr>
      <p:grpSpPr>
        <a:xfrm>
          <a:off x="0" y="0"/>
          <a:ext cx="0" cy="0"/>
          <a:chOff x="0" y="0"/>
          <a:chExt cx="0" cy="0"/>
        </a:xfrm>
      </p:grpSpPr>
      <p:pic>
        <p:nvPicPr>
          <p:cNvPr id="70" name="Google Shape;70;p50"/>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71" name="Google Shape;71;p50"/>
          <p:cNvSpPr txBox="1">
            <a:spLocks noGrp="1"/>
          </p:cNvSpPr>
          <p:nvPr>
            <p:ph type="title"/>
          </p:nvPr>
        </p:nvSpPr>
        <p:spPr>
          <a:xfrm>
            <a:off x="720000" y="53915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72" name="Google Shape;72;p50"/>
          <p:cNvSpPr txBox="1">
            <a:spLocks noGrp="1"/>
          </p:cNvSpPr>
          <p:nvPr>
            <p:ph type="subTitle" idx="1"/>
          </p:nvPr>
        </p:nvSpPr>
        <p:spPr>
          <a:xfrm>
            <a:off x="1018775" y="1373525"/>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3" name="Google Shape;73;p50"/>
          <p:cNvSpPr txBox="1">
            <a:spLocks noGrp="1"/>
          </p:cNvSpPr>
          <p:nvPr>
            <p:ph type="subTitle" idx="2"/>
          </p:nvPr>
        </p:nvSpPr>
        <p:spPr>
          <a:xfrm>
            <a:off x="1018775" y="1769100"/>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4" name="Google Shape;74;p50"/>
          <p:cNvSpPr txBox="1">
            <a:spLocks noGrp="1"/>
          </p:cNvSpPr>
          <p:nvPr>
            <p:ph type="subTitle" idx="3"/>
          </p:nvPr>
        </p:nvSpPr>
        <p:spPr>
          <a:xfrm>
            <a:off x="4717229" y="1769100"/>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50"/>
          <p:cNvSpPr txBox="1">
            <a:spLocks noGrp="1"/>
          </p:cNvSpPr>
          <p:nvPr>
            <p:ph type="subTitle" idx="4"/>
          </p:nvPr>
        </p:nvSpPr>
        <p:spPr>
          <a:xfrm>
            <a:off x="1018775" y="3450375"/>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6" name="Google Shape;76;p50"/>
          <p:cNvSpPr txBox="1">
            <a:spLocks noGrp="1"/>
          </p:cNvSpPr>
          <p:nvPr>
            <p:ph type="subTitle" idx="5"/>
          </p:nvPr>
        </p:nvSpPr>
        <p:spPr>
          <a:xfrm>
            <a:off x="4717229" y="3450375"/>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7" name="Google Shape;77;p50"/>
          <p:cNvSpPr txBox="1">
            <a:spLocks noGrp="1"/>
          </p:cNvSpPr>
          <p:nvPr>
            <p:ph type="subTitle" idx="6"/>
          </p:nvPr>
        </p:nvSpPr>
        <p:spPr>
          <a:xfrm>
            <a:off x="1018775" y="3054800"/>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50"/>
          <p:cNvSpPr txBox="1">
            <a:spLocks noGrp="1"/>
          </p:cNvSpPr>
          <p:nvPr>
            <p:ph type="subTitle" idx="7"/>
          </p:nvPr>
        </p:nvSpPr>
        <p:spPr>
          <a:xfrm>
            <a:off x="4717233" y="1373525"/>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50"/>
          <p:cNvSpPr txBox="1">
            <a:spLocks noGrp="1"/>
          </p:cNvSpPr>
          <p:nvPr>
            <p:ph type="subTitle" idx="8"/>
          </p:nvPr>
        </p:nvSpPr>
        <p:spPr>
          <a:xfrm>
            <a:off x="4717233" y="3054800"/>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50"/>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lt1"/>
            </a:gs>
            <a:gs pos="50000">
              <a:schemeClr val="dk2"/>
            </a:gs>
            <a:gs pos="100000">
              <a:schemeClr val="dk1"/>
            </a:gs>
          </a:gsLst>
          <a:lin ang="18900732" scaled="0"/>
        </a:gradFill>
        <a:effectLst/>
      </p:bgPr>
    </p:bg>
    <p:spTree>
      <p:nvGrpSpPr>
        <p:cNvPr id="1" name="Shape 81"/>
        <p:cNvGrpSpPr/>
        <p:nvPr/>
      </p:nvGrpSpPr>
      <p:grpSpPr>
        <a:xfrm>
          <a:off x="0" y="0"/>
          <a:ext cx="0" cy="0"/>
          <a:chOff x="0" y="0"/>
          <a:chExt cx="0" cy="0"/>
        </a:xfrm>
      </p:grpSpPr>
      <p:pic>
        <p:nvPicPr>
          <p:cNvPr id="82" name="Google Shape;82;p51"/>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83" name="Google Shape;83;p51"/>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1"/>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85" name="Google Shape;85;p51"/>
          <p:cNvSpPr txBox="1">
            <a:spLocks noGrp="1"/>
          </p:cNvSpPr>
          <p:nvPr>
            <p:ph type="subTitle" idx="1"/>
          </p:nvPr>
        </p:nvSpPr>
        <p:spPr>
          <a:xfrm>
            <a:off x="720000"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6" name="Google Shape;86;p51"/>
          <p:cNvSpPr txBox="1">
            <a:spLocks noGrp="1"/>
          </p:cNvSpPr>
          <p:nvPr>
            <p:ph type="subTitle" idx="2"/>
          </p:nvPr>
        </p:nvSpPr>
        <p:spPr>
          <a:xfrm>
            <a:off x="3319752"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7" name="Google Shape;87;p51"/>
          <p:cNvSpPr txBox="1">
            <a:spLocks noGrp="1"/>
          </p:cNvSpPr>
          <p:nvPr>
            <p:ph type="subTitle" idx="3"/>
          </p:nvPr>
        </p:nvSpPr>
        <p:spPr>
          <a:xfrm>
            <a:off x="720000"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8" name="Google Shape;88;p51"/>
          <p:cNvSpPr txBox="1">
            <a:spLocks noGrp="1"/>
          </p:cNvSpPr>
          <p:nvPr>
            <p:ph type="subTitle" idx="4"/>
          </p:nvPr>
        </p:nvSpPr>
        <p:spPr>
          <a:xfrm>
            <a:off x="3319752"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9" name="Google Shape;89;p51"/>
          <p:cNvSpPr txBox="1">
            <a:spLocks noGrp="1"/>
          </p:cNvSpPr>
          <p:nvPr>
            <p:ph type="subTitle" idx="5"/>
          </p:nvPr>
        </p:nvSpPr>
        <p:spPr>
          <a:xfrm>
            <a:off x="5919476"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 name="Google Shape;90;p51"/>
          <p:cNvSpPr txBox="1">
            <a:spLocks noGrp="1"/>
          </p:cNvSpPr>
          <p:nvPr>
            <p:ph type="subTitle" idx="6"/>
          </p:nvPr>
        </p:nvSpPr>
        <p:spPr>
          <a:xfrm>
            <a:off x="5919476"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 name="Google Shape;91;p51"/>
          <p:cNvSpPr txBox="1">
            <a:spLocks noGrp="1"/>
          </p:cNvSpPr>
          <p:nvPr>
            <p:ph type="subTitle" idx="7"/>
          </p:nvPr>
        </p:nvSpPr>
        <p:spPr>
          <a:xfrm>
            <a:off x="720000"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51"/>
          <p:cNvSpPr txBox="1">
            <a:spLocks noGrp="1"/>
          </p:cNvSpPr>
          <p:nvPr>
            <p:ph type="subTitle" idx="8"/>
          </p:nvPr>
        </p:nvSpPr>
        <p:spPr>
          <a:xfrm>
            <a:off x="3319749"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 name="Google Shape;93;p51"/>
          <p:cNvSpPr txBox="1">
            <a:spLocks noGrp="1"/>
          </p:cNvSpPr>
          <p:nvPr>
            <p:ph type="subTitle" idx="9"/>
          </p:nvPr>
        </p:nvSpPr>
        <p:spPr>
          <a:xfrm>
            <a:off x="5919471"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51"/>
          <p:cNvSpPr txBox="1">
            <a:spLocks noGrp="1"/>
          </p:cNvSpPr>
          <p:nvPr>
            <p:ph type="subTitle" idx="13"/>
          </p:nvPr>
        </p:nvSpPr>
        <p:spPr>
          <a:xfrm>
            <a:off x="720000"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51"/>
          <p:cNvSpPr txBox="1">
            <a:spLocks noGrp="1"/>
          </p:cNvSpPr>
          <p:nvPr>
            <p:ph type="subTitle" idx="14"/>
          </p:nvPr>
        </p:nvSpPr>
        <p:spPr>
          <a:xfrm>
            <a:off x="3319749"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51"/>
          <p:cNvSpPr txBox="1">
            <a:spLocks noGrp="1"/>
          </p:cNvSpPr>
          <p:nvPr>
            <p:ph type="subTitle" idx="15"/>
          </p:nvPr>
        </p:nvSpPr>
        <p:spPr>
          <a:xfrm>
            <a:off x="5919471"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5100" y="535000"/>
            <a:ext cx="7713900" cy="502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1pPr>
            <a:lvl2pPr marR="0" lvl="1"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2pPr>
            <a:lvl3pPr marR="0" lvl="2"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3pPr>
            <a:lvl4pPr marR="0" lvl="3"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4pPr>
            <a:lvl5pPr marR="0" lvl="4"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5pPr>
            <a:lvl6pPr marR="0" lvl="5"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6pPr>
            <a:lvl7pPr marR="0" lvl="6"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7pPr>
            <a:lvl8pPr marR="0" lvl="7"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8pPr>
            <a:lvl9pPr marR="0" lvl="8"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9pPr>
          </a:lstStyle>
          <a:p>
            <a:endParaRPr/>
          </a:p>
        </p:txBody>
      </p:sp>
      <p:sp>
        <p:nvSpPr>
          <p:cNvPr id="7" name="Google Shape;7;p42"/>
          <p:cNvSpPr txBox="1">
            <a:spLocks noGrp="1"/>
          </p:cNvSpPr>
          <p:nvPr>
            <p:ph type="body" idx="1"/>
          </p:nvPr>
        </p:nvSpPr>
        <p:spPr>
          <a:xfrm>
            <a:off x="715100" y="1215950"/>
            <a:ext cx="7713900" cy="33528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1pPr>
            <a:lvl2pPr marL="914400" marR="0" lvl="1"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2pPr>
            <a:lvl3pPr marL="1371600" marR="0" lvl="2"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3pPr>
            <a:lvl4pPr marL="1828800" marR="0" lvl="3"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4pPr>
            <a:lvl5pPr marL="2286000" marR="0" lvl="4"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5pPr>
            <a:lvl6pPr marL="2743200" marR="0" lvl="5"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6pPr>
            <a:lvl7pPr marL="3200400" marR="0" lvl="6"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7pPr>
            <a:lvl8pPr marL="3657600" marR="0" lvl="7"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8pPr>
            <a:lvl9pPr marL="4114800" marR="0" lvl="8"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grayscale-photography-of-unknown-person-carrying-newborn-baby-337679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images.pexels.com/photos/3993239/pexels-photo-3993239.jpeg?auto=compress&amp;cs=tinysrgb&amp;w=600&amp;lazy=loa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s.pexels.com/photos/7089394/pexels-photo-7089394.jpeg?cs=srgb&amp;dl=pexels-mart-production-7089394.jpg&amp;fm=jpg&amp;_gl=1*lx3y3j*_ga*MTI3NjU0MzUwNS4xNjkwNzU3NzU3*_ga_8JE65Q40S6*MTY5MDc1Nzc1OC4xLjEuMTY5MDc1ODQ1NC4wLjAuMA.."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dc.gov/nchs/data/nvsr/nvsr71/nvsr71-05.pdf"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hyperlink" Target="https://www.cdc.gov/nchs/data/nvsr/nvsr68/nvsr68_11-508.pdf" TargetMode="Externa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
          <p:cNvSpPr txBox="1">
            <a:spLocks noGrp="1"/>
          </p:cNvSpPr>
          <p:nvPr>
            <p:ph type="ctrTitle"/>
          </p:nvPr>
        </p:nvSpPr>
        <p:spPr>
          <a:xfrm>
            <a:off x="0" y="946750"/>
            <a:ext cx="5018100" cy="2466600"/>
          </a:xfrm>
          <a:prstGeom prst="rect">
            <a:avLst/>
          </a:prstGeom>
          <a:noFill/>
          <a:ln>
            <a:noFill/>
          </a:ln>
        </p:spPr>
        <p:txBody>
          <a:bodyPr spcFirstLastPara="1" wrap="square" lIns="91425" tIns="91425" rIns="91425" bIns="91425" anchor="ctr" anchorCtr="0">
            <a:noAutofit/>
          </a:bodyPr>
          <a:lstStyle/>
          <a:p>
            <a:pPr marL="0" lvl="0" indent="0" algn="ctr" rtl="0">
              <a:lnSpc>
                <a:spcPct val="110000"/>
              </a:lnSpc>
              <a:spcBef>
                <a:spcPts val="0"/>
              </a:spcBef>
              <a:spcAft>
                <a:spcPts val="0"/>
              </a:spcAft>
              <a:buSzPts val="5200"/>
              <a:buNone/>
            </a:pPr>
            <a:r>
              <a:rPr lang="en"/>
              <a:t>Public Health Exploratory Analysis</a:t>
            </a:r>
            <a:endParaRPr/>
          </a:p>
        </p:txBody>
      </p:sp>
      <p:sp>
        <p:nvSpPr>
          <p:cNvPr id="193" name="Google Shape;193;p1"/>
          <p:cNvSpPr txBox="1">
            <a:spLocks noGrp="1"/>
          </p:cNvSpPr>
          <p:nvPr>
            <p:ph type="subTitle" idx="1"/>
          </p:nvPr>
        </p:nvSpPr>
        <p:spPr>
          <a:xfrm>
            <a:off x="130620" y="3236150"/>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a:t>Matt Ray, Jeremy Magee, Sam Lind, Lori Girton</a:t>
            </a:r>
            <a:endParaRPr/>
          </a:p>
        </p:txBody>
      </p:sp>
      <p:pic>
        <p:nvPicPr>
          <p:cNvPr id="194" name="Google Shape;194;p1">
            <a:hlinkClick r:id="rId3"/>
          </p:cNvPr>
          <p:cNvPicPr preferRelativeResize="0"/>
          <p:nvPr/>
        </p:nvPicPr>
        <p:blipFill>
          <a:blip r:embed="rId4">
            <a:alphaModFix/>
          </a:blip>
          <a:stretch>
            <a:fillRect/>
          </a:stretch>
        </p:blipFill>
        <p:spPr>
          <a:xfrm>
            <a:off x="5018100" y="937900"/>
            <a:ext cx="3726450" cy="248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C581-A072-F8F0-3C61-B698731A0EA9}"/>
              </a:ext>
            </a:extLst>
          </p:cNvPr>
          <p:cNvSpPr>
            <a:spLocks noGrp="1"/>
          </p:cNvSpPr>
          <p:nvPr>
            <p:ph type="title"/>
          </p:nvPr>
        </p:nvSpPr>
        <p:spPr>
          <a:xfrm>
            <a:off x="4523515" y="292425"/>
            <a:ext cx="2655498" cy="572700"/>
          </a:xfrm>
        </p:spPr>
        <p:txBody>
          <a:bodyPr/>
          <a:lstStyle/>
          <a:p>
            <a:r>
              <a:rPr lang="en-US" dirty="0"/>
              <a:t>Methodology</a:t>
            </a:r>
          </a:p>
        </p:txBody>
      </p:sp>
      <p:graphicFrame>
        <p:nvGraphicFramePr>
          <p:cNvPr id="3" name="Diagram 2">
            <a:extLst>
              <a:ext uri="{FF2B5EF4-FFF2-40B4-BE49-F238E27FC236}">
                <a16:creationId xmlns:a16="http://schemas.microsoft.com/office/drawing/2014/main" id="{3102180B-45A7-98C9-0202-044E43329B43}"/>
              </a:ext>
            </a:extLst>
          </p:cNvPr>
          <p:cNvGraphicFramePr/>
          <p:nvPr>
            <p:extLst>
              <p:ext uri="{D42A27DB-BD31-4B8C-83A1-F6EECF244321}">
                <p14:modId xmlns:p14="http://schemas.microsoft.com/office/powerpoint/2010/main" val="2986115237"/>
              </p:ext>
            </p:extLst>
          </p:nvPr>
        </p:nvGraphicFramePr>
        <p:xfrm>
          <a:off x="773505" y="2552294"/>
          <a:ext cx="2796547" cy="164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9A139DE3-E173-8985-E525-BD35B3A329DF}"/>
              </a:ext>
            </a:extLst>
          </p:cNvPr>
          <p:cNvGraphicFramePr/>
          <p:nvPr>
            <p:extLst>
              <p:ext uri="{D42A27DB-BD31-4B8C-83A1-F6EECF244321}">
                <p14:modId xmlns:p14="http://schemas.microsoft.com/office/powerpoint/2010/main" val="1510259700"/>
              </p:ext>
            </p:extLst>
          </p:nvPr>
        </p:nvGraphicFramePr>
        <p:xfrm>
          <a:off x="3300749" y="2855066"/>
          <a:ext cx="5342122" cy="12559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05047AD0-14A6-299A-E5D8-B7AD62292379}"/>
              </a:ext>
            </a:extLst>
          </p:cNvPr>
          <p:cNvGraphicFramePr/>
          <p:nvPr>
            <p:extLst>
              <p:ext uri="{D42A27DB-BD31-4B8C-83A1-F6EECF244321}">
                <p14:modId xmlns:p14="http://schemas.microsoft.com/office/powerpoint/2010/main" val="2299146034"/>
              </p:ext>
            </p:extLst>
          </p:nvPr>
        </p:nvGraphicFramePr>
        <p:xfrm>
          <a:off x="-217504" y="519212"/>
          <a:ext cx="3082300" cy="26325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TextBox 6">
            <a:extLst>
              <a:ext uri="{FF2B5EF4-FFF2-40B4-BE49-F238E27FC236}">
                <a16:creationId xmlns:a16="http://schemas.microsoft.com/office/drawing/2014/main" id="{9F333DA1-17BA-F873-C625-B6EF5D6E2E04}"/>
              </a:ext>
            </a:extLst>
          </p:cNvPr>
          <p:cNvSpPr txBox="1"/>
          <p:nvPr/>
        </p:nvSpPr>
        <p:spPr>
          <a:xfrm>
            <a:off x="3257765" y="1087964"/>
            <a:ext cx="5460149" cy="938719"/>
          </a:xfrm>
          <a:prstGeom prst="rect">
            <a:avLst/>
          </a:prstGeom>
          <a:noFill/>
        </p:spPr>
        <p:txBody>
          <a:bodyPr wrap="none" lIns="91440" tIns="45720" rIns="91440" bIns="45720" rtlCol="0" anchor="t">
            <a:spAutoFit/>
          </a:bodyPr>
          <a:lstStyle/>
          <a:p>
            <a:r>
              <a:rPr lang="en-US" sz="1100" i="1" dirty="0">
                <a:solidFill>
                  <a:schemeClr val="accent6"/>
                </a:solidFill>
              </a:rPr>
              <a:t>Not all counties came with infant death rates: We assumed that there were either</a:t>
            </a:r>
            <a:br>
              <a:rPr lang="en-US" sz="1100" i="1"/>
            </a:br>
            <a:r>
              <a:rPr lang="en-US" sz="1100" i="1" dirty="0">
                <a:solidFill>
                  <a:schemeClr val="accent6"/>
                </a:solidFill>
              </a:rPr>
              <a:t>no hospitals in the counties – or they were never reported.</a:t>
            </a:r>
          </a:p>
          <a:p>
            <a:endParaRPr lang="en-US" sz="1100" i="1" dirty="0">
              <a:solidFill>
                <a:schemeClr val="accent6"/>
              </a:solidFill>
            </a:endParaRPr>
          </a:p>
          <a:p>
            <a:r>
              <a:rPr lang="en-US" sz="1100" i="1" dirty="0">
                <a:solidFill>
                  <a:schemeClr val="accent6"/>
                </a:solidFill>
              </a:rPr>
              <a:t>We chose to populate the </a:t>
            </a:r>
            <a:r>
              <a:rPr lang="en-US" sz="1100" i="1">
                <a:solidFill>
                  <a:schemeClr val="accent6"/>
                </a:solidFill>
              </a:rPr>
              <a:t>zeros</a:t>
            </a:r>
            <a:r>
              <a:rPr lang="en-US" sz="1100" i="1" dirty="0">
                <a:solidFill>
                  <a:schemeClr val="accent6"/>
                </a:solidFill>
              </a:rPr>
              <a:t> because </a:t>
            </a:r>
            <a:r>
              <a:rPr lang="en-US" sz="1100" i="1">
                <a:solidFill>
                  <a:schemeClr val="accent6"/>
                </a:solidFill>
              </a:rPr>
              <a:t>they were a small subset </a:t>
            </a:r>
            <a:r>
              <a:rPr lang="en-US" sz="1100" i="1" dirty="0">
                <a:solidFill>
                  <a:schemeClr val="accent6"/>
                </a:solidFill>
              </a:rPr>
              <a:t>of the county </a:t>
            </a:r>
            <a:r>
              <a:rPr lang="en-US" sz="1100" i="1">
                <a:solidFill>
                  <a:schemeClr val="accent6"/>
                </a:solidFill>
              </a:rPr>
              <a:t>list;</a:t>
            </a:r>
            <a:br>
              <a:rPr lang="en-US" sz="1100" i="1"/>
            </a:br>
            <a:r>
              <a:rPr lang="en-US" sz="1100" i="1" dirty="0">
                <a:solidFill>
                  <a:schemeClr val="accent6"/>
                </a:solidFill>
              </a:rPr>
              <a:t>statistical significance can still be gleaned by their regional correlations to poverty.</a:t>
            </a:r>
          </a:p>
        </p:txBody>
      </p:sp>
    </p:spTree>
    <p:extLst>
      <p:ext uri="{BB962C8B-B14F-4D97-AF65-F5344CB8AC3E}">
        <p14:creationId xmlns:p14="http://schemas.microsoft.com/office/powerpoint/2010/main" val="194926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4" name="Title 3">
            <a:extLst>
              <a:ext uri="{FF2B5EF4-FFF2-40B4-BE49-F238E27FC236}">
                <a16:creationId xmlns:a16="http://schemas.microsoft.com/office/drawing/2014/main" id="{515D7E9D-E3D4-363B-B111-35B83DB05EF6}"/>
              </a:ext>
            </a:extLst>
          </p:cNvPr>
          <p:cNvSpPr>
            <a:spLocks noGrp="1"/>
          </p:cNvSpPr>
          <p:nvPr>
            <p:ph type="title"/>
          </p:nvPr>
        </p:nvSpPr>
        <p:spPr>
          <a:xfrm>
            <a:off x="186600" y="535000"/>
            <a:ext cx="8900340" cy="595560"/>
          </a:xfrm>
        </p:spPr>
        <p:txBody>
          <a:bodyPr/>
          <a:lstStyle/>
          <a:p>
            <a:r>
              <a:rPr lang="en-US"/>
              <a:t>NC County Infant Deaths per 1K Residents</a:t>
            </a:r>
          </a:p>
        </p:txBody>
      </p:sp>
      <p:pic>
        <p:nvPicPr>
          <p:cNvPr id="13" name="Picture 12">
            <a:extLst>
              <a:ext uri="{FF2B5EF4-FFF2-40B4-BE49-F238E27FC236}">
                <a16:creationId xmlns:a16="http://schemas.microsoft.com/office/drawing/2014/main" id="{86F5142B-BFB5-AA9E-17EF-861D45FB0DE5}"/>
              </a:ext>
            </a:extLst>
          </p:cNvPr>
          <p:cNvPicPr>
            <a:picLocks noChangeAspect="1"/>
          </p:cNvPicPr>
          <p:nvPr/>
        </p:nvPicPr>
        <p:blipFill>
          <a:blip r:embed="rId3"/>
          <a:stretch>
            <a:fillRect/>
          </a:stretch>
        </p:blipFill>
        <p:spPr>
          <a:xfrm>
            <a:off x="337551" y="1179094"/>
            <a:ext cx="6400804" cy="3812006"/>
          </a:xfrm>
          <a:prstGeom prst="rect">
            <a:avLst/>
          </a:prstGeom>
        </p:spPr>
      </p:pic>
      <p:sp>
        <p:nvSpPr>
          <p:cNvPr id="14" name="TextBox 13">
            <a:extLst>
              <a:ext uri="{FF2B5EF4-FFF2-40B4-BE49-F238E27FC236}">
                <a16:creationId xmlns:a16="http://schemas.microsoft.com/office/drawing/2014/main" id="{B1053790-E089-3888-D264-818C7F1E0810}"/>
              </a:ext>
            </a:extLst>
          </p:cNvPr>
          <p:cNvSpPr txBox="1"/>
          <p:nvPr/>
        </p:nvSpPr>
        <p:spPr>
          <a:xfrm>
            <a:off x="6970506" y="1493680"/>
            <a:ext cx="1835944" cy="2862322"/>
          </a:xfrm>
          <a:prstGeom prst="rect">
            <a:avLst/>
          </a:prstGeom>
          <a:noFill/>
        </p:spPr>
        <p:txBody>
          <a:bodyPr wrap="square" lIns="91440" tIns="45720" rIns="91440" bIns="45720" rtlCol="0" anchor="t">
            <a:spAutoFit/>
          </a:bodyPr>
          <a:lstStyle/>
          <a:p>
            <a:r>
              <a:rPr lang="en-US" sz="1200" dirty="0">
                <a:solidFill>
                  <a:schemeClr val="accent6"/>
                </a:solidFill>
              </a:rPr>
              <a:t>With Zeros:</a:t>
            </a:r>
          </a:p>
          <a:p>
            <a:pPr marL="171450" indent="-171450">
              <a:buFont typeface="Arial" panose="020B0604020202020204" pitchFamily="34" charset="0"/>
              <a:buChar char="•"/>
            </a:pPr>
            <a:r>
              <a:rPr lang="en-US" sz="1200" dirty="0">
                <a:solidFill>
                  <a:schemeClr val="accent6"/>
                </a:solidFill>
              </a:rPr>
              <a:t>Includes </a:t>
            </a:r>
            <a:r>
              <a:rPr lang="en-US" sz="1200">
                <a:solidFill>
                  <a:schemeClr val="accent6"/>
                </a:solidFill>
              </a:rPr>
              <a:t>1 outlier</a:t>
            </a:r>
            <a:r>
              <a:rPr lang="en-US" sz="1200" dirty="0">
                <a:solidFill>
                  <a:schemeClr val="accent6"/>
                </a:solidFill>
              </a:rPr>
              <a:t> – which provides interesting insight</a:t>
            </a:r>
          </a:p>
          <a:p>
            <a:pPr marL="171450" indent="-171450">
              <a:buFont typeface="Arial" panose="020B0604020202020204" pitchFamily="34" charset="0"/>
              <a:buChar char="•"/>
            </a:pPr>
            <a:r>
              <a:rPr lang="en-US" sz="1200" dirty="0">
                <a:solidFill>
                  <a:schemeClr val="accent6"/>
                </a:solidFill>
              </a:rPr>
              <a:t>Is quite similar to the data without zeros</a:t>
            </a:r>
          </a:p>
          <a:p>
            <a:pPr marL="171450" indent="-171450">
              <a:buFont typeface="Arial" panose="020B0604020202020204" pitchFamily="34" charset="0"/>
              <a:buChar char="•"/>
            </a:pPr>
            <a:endParaRPr lang="en-US" sz="1200" dirty="0">
              <a:solidFill>
                <a:schemeClr val="accent6"/>
              </a:solidFill>
            </a:endParaRPr>
          </a:p>
          <a:p>
            <a:pPr marL="171450" indent="-171450">
              <a:buFont typeface="Arial" panose="020B0604020202020204" pitchFamily="34" charset="0"/>
              <a:buChar char="•"/>
            </a:pPr>
            <a:endParaRPr lang="en-US" sz="1200" dirty="0">
              <a:solidFill>
                <a:schemeClr val="accent6"/>
              </a:solidFill>
            </a:endParaRPr>
          </a:p>
          <a:p>
            <a:endParaRPr lang="en-US" sz="1200" dirty="0">
              <a:solidFill>
                <a:schemeClr val="accent6"/>
              </a:solidFill>
            </a:endParaRPr>
          </a:p>
          <a:p>
            <a:r>
              <a:rPr lang="en-US" sz="1200" dirty="0">
                <a:solidFill>
                  <a:schemeClr val="accent6"/>
                </a:solidFill>
              </a:rPr>
              <a:t>Without Zeros:</a:t>
            </a:r>
          </a:p>
          <a:p>
            <a:pPr marL="171450" indent="-171450">
              <a:buFont typeface="Arial" panose="020B0604020202020204" pitchFamily="34" charset="0"/>
              <a:buChar char="•"/>
            </a:pPr>
            <a:r>
              <a:rPr lang="en-US" sz="1200" dirty="0">
                <a:solidFill>
                  <a:schemeClr val="accent6"/>
                </a:solidFill>
              </a:rPr>
              <a:t>Gives a more accurate estimate of data distribution</a:t>
            </a:r>
          </a:p>
          <a:p>
            <a:pPr marL="171450" indent="-171450">
              <a:buFont typeface="Arial" panose="020B0604020202020204" pitchFamily="34" charset="0"/>
              <a:buChar char="•"/>
            </a:pPr>
            <a:r>
              <a:rPr lang="en-US" sz="1200" dirty="0">
                <a:solidFill>
                  <a:schemeClr val="accent6"/>
                </a:solidFill>
              </a:rPr>
              <a:t>Eliminates the outlier </a:t>
            </a:r>
          </a:p>
          <a:p>
            <a:pPr marL="171450" indent="-171450">
              <a:buFont typeface="Arial" panose="020B0604020202020204" pitchFamily="34" charset="0"/>
              <a:buChar char="•"/>
            </a:pPr>
            <a:endParaRPr lang="en-US" sz="1200"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5d922c9d4f_1_74"/>
          <p:cNvSpPr txBox="1">
            <a:spLocks noGrp="1"/>
          </p:cNvSpPr>
          <p:nvPr>
            <p:ph type="title"/>
          </p:nvPr>
        </p:nvSpPr>
        <p:spPr>
          <a:xfrm>
            <a:off x="720000" y="242701"/>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Code &amp; Demonstration of Application</a:t>
            </a:r>
            <a:endParaRPr/>
          </a:p>
        </p:txBody>
      </p:sp>
      <p:pic>
        <p:nvPicPr>
          <p:cNvPr id="4" name="Picture 3">
            <a:extLst>
              <a:ext uri="{FF2B5EF4-FFF2-40B4-BE49-F238E27FC236}">
                <a16:creationId xmlns:a16="http://schemas.microsoft.com/office/drawing/2014/main" id="{540FFB6C-4632-6C8F-9A25-DF3640A2BDA2}"/>
              </a:ext>
            </a:extLst>
          </p:cNvPr>
          <p:cNvPicPr>
            <a:picLocks noChangeAspect="1"/>
          </p:cNvPicPr>
          <p:nvPr/>
        </p:nvPicPr>
        <p:blipFill>
          <a:blip r:embed="rId3"/>
          <a:stretch>
            <a:fillRect/>
          </a:stretch>
        </p:blipFill>
        <p:spPr>
          <a:xfrm>
            <a:off x="638705" y="2012082"/>
            <a:ext cx="2640687" cy="2078188"/>
          </a:xfrm>
          <a:prstGeom prst="rect">
            <a:avLst/>
          </a:prstGeom>
        </p:spPr>
      </p:pic>
      <p:pic>
        <p:nvPicPr>
          <p:cNvPr id="6" name="Picture 5">
            <a:extLst>
              <a:ext uri="{FF2B5EF4-FFF2-40B4-BE49-F238E27FC236}">
                <a16:creationId xmlns:a16="http://schemas.microsoft.com/office/drawing/2014/main" id="{2AA93041-6099-AC40-7DB1-803CC325AFF1}"/>
              </a:ext>
            </a:extLst>
          </p:cNvPr>
          <p:cNvPicPr>
            <a:picLocks noChangeAspect="1"/>
          </p:cNvPicPr>
          <p:nvPr/>
        </p:nvPicPr>
        <p:blipFill>
          <a:blip r:embed="rId4"/>
          <a:stretch>
            <a:fillRect/>
          </a:stretch>
        </p:blipFill>
        <p:spPr>
          <a:xfrm>
            <a:off x="211083" y="1137650"/>
            <a:ext cx="2586317" cy="1967258"/>
          </a:xfrm>
          <a:prstGeom prst="rect">
            <a:avLst/>
          </a:prstGeom>
        </p:spPr>
      </p:pic>
      <p:sp>
        <p:nvSpPr>
          <p:cNvPr id="7" name="TextBox 6">
            <a:extLst>
              <a:ext uri="{FF2B5EF4-FFF2-40B4-BE49-F238E27FC236}">
                <a16:creationId xmlns:a16="http://schemas.microsoft.com/office/drawing/2014/main" id="{E5DC7176-0C79-AB49-F3FA-CECB2C8B9A14}"/>
              </a:ext>
            </a:extLst>
          </p:cNvPr>
          <p:cNvSpPr txBox="1"/>
          <p:nvPr/>
        </p:nvSpPr>
        <p:spPr>
          <a:xfrm>
            <a:off x="148410" y="906565"/>
            <a:ext cx="2789546" cy="253916"/>
          </a:xfrm>
          <a:prstGeom prst="rect">
            <a:avLst/>
          </a:prstGeom>
          <a:noFill/>
        </p:spPr>
        <p:txBody>
          <a:bodyPr wrap="none" rtlCol="0">
            <a:spAutoFit/>
          </a:bodyPr>
          <a:lstStyle/>
          <a:p>
            <a:r>
              <a:rPr lang="en-US" sz="1050" dirty="0">
                <a:solidFill>
                  <a:schemeClr val="accent6"/>
                </a:solidFill>
              </a:rPr>
              <a:t>Generate Correlation Heatmap via Seaborn</a:t>
            </a:r>
          </a:p>
        </p:txBody>
      </p:sp>
      <p:sp>
        <p:nvSpPr>
          <p:cNvPr id="8" name="Arrow: Right 7">
            <a:extLst>
              <a:ext uri="{FF2B5EF4-FFF2-40B4-BE49-F238E27FC236}">
                <a16:creationId xmlns:a16="http://schemas.microsoft.com/office/drawing/2014/main" id="{EB33618D-0A7F-CF79-322F-40D99C0DCAE6}"/>
              </a:ext>
            </a:extLst>
          </p:cNvPr>
          <p:cNvSpPr/>
          <p:nvPr/>
        </p:nvSpPr>
        <p:spPr>
          <a:xfrm>
            <a:off x="3000629" y="1210755"/>
            <a:ext cx="507469" cy="527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B412DC-4D9E-FE6B-09F6-EC4B020F864B}"/>
              </a:ext>
            </a:extLst>
          </p:cNvPr>
          <p:cNvPicPr>
            <a:picLocks noChangeAspect="1"/>
          </p:cNvPicPr>
          <p:nvPr/>
        </p:nvPicPr>
        <p:blipFill>
          <a:blip r:embed="rId5"/>
          <a:stretch>
            <a:fillRect/>
          </a:stretch>
        </p:blipFill>
        <p:spPr>
          <a:xfrm>
            <a:off x="3685227" y="1167667"/>
            <a:ext cx="1709825" cy="1211499"/>
          </a:xfrm>
          <a:prstGeom prst="rect">
            <a:avLst/>
          </a:prstGeom>
        </p:spPr>
      </p:pic>
      <p:pic>
        <p:nvPicPr>
          <p:cNvPr id="12" name="Picture 11">
            <a:extLst>
              <a:ext uri="{FF2B5EF4-FFF2-40B4-BE49-F238E27FC236}">
                <a16:creationId xmlns:a16="http://schemas.microsoft.com/office/drawing/2014/main" id="{5BD84D4A-006E-E471-CBCA-0A8752CD2650}"/>
              </a:ext>
            </a:extLst>
          </p:cNvPr>
          <p:cNvPicPr>
            <a:picLocks noChangeAspect="1"/>
          </p:cNvPicPr>
          <p:nvPr/>
        </p:nvPicPr>
        <p:blipFill>
          <a:blip r:embed="rId6"/>
          <a:stretch>
            <a:fillRect/>
          </a:stretch>
        </p:blipFill>
        <p:spPr>
          <a:xfrm>
            <a:off x="3685227" y="2420880"/>
            <a:ext cx="1162806" cy="749976"/>
          </a:xfrm>
          <a:prstGeom prst="rect">
            <a:avLst/>
          </a:prstGeom>
        </p:spPr>
      </p:pic>
      <p:pic>
        <p:nvPicPr>
          <p:cNvPr id="14" name="Picture 13">
            <a:extLst>
              <a:ext uri="{FF2B5EF4-FFF2-40B4-BE49-F238E27FC236}">
                <a16:creationId xmlns:a16="http://schemas.microsoft.com/office/drawing/2014/main" id="{435C2E21-0D04-F8C5-533D-7D66F2D8D4E6}"/>
              </a:ext>
            </a:extLst>
          </p:cNvPr>
          <p:cNvPicPr>
            <a:picLocks noChangeAspect="1"/>
          </p:cNvPicPr>
          <p:nvPr/>
        </p:nvPicPr>
        <p:blipFill>
          <a:blip r:embed="rId7"/>
          <a:stretch>
            <a:fillRect/>
          </a:stretch>
        </p:blipFill>
        <p:spPr>
          <a:xfrm>
            <a:off x="4162826" y="2989701"/>
            <a:ext cx="1162806" cy="752648"/>
          </a:xfrm>
          <a:prstGeom prst="rect">
            <a:avLst/>
          </a:prstGeom>
        </p:spPr>
      </p:pic>
      <p:pic>
        <p:nvPicPr>
          <p:cNvPr id="16" name="Picture 15">
            <a:extLst>
              <a:ext uri="{FF2B5EF4-FFF2-40B4-BE49-F238E27FC236}">
                <a16:creationId xmlns:a16="http://schemas.microsoft.com/office/drawing/2014/main" id="{ECE92911-092D-253C-64A1-D0A709B69D6E}"/>
              </a:ext>
            </a:extLst>
          </p:cNvPr>
          <p:cNvPicPr>
            <a:picLocks noChangeAspect="1"/>
          </p:cNvPicPr>
          <p:nvPr/>
        </p:nvPicPr>
        <p:blipFill>
          <a:blip r:embed="rId8"/>
          <a:stretch>
            <a:fillRect/>
          </a:stretch>
        </p:blipFill>
        <p:spPr>
          <a:xfrm>
            <a:off x="3685227" y="3666525"/>
            <a:ext cx="1162806" cy="745564"/>
          </a:xfrm>
          <a:prstGeom prst="rect">
            <a:avLst/>
          </a:prstGeom>
        </p:spPr>
      </p:pic>
      <p:sp>
        <p:nvSpPr>
          <p:cNvPr id="17" name="TextBox 16">
            <a:extLst>
              <a:ext uri="{FF2B5EF4-FFF2-40B4-BE49-F238E27FC236}">
                <a16:creationId xmlns:a16="http://schemas.microsoft.com/office/drawing/2014/main" id="{81D999CF-EF92-E0CB-0A50-B20B7677FFAE}"/>
              </a:ext>
            </a:extLst>
          </p:cNvPr>
          <p:cNvSpPr txBox="1"/>
          <p:nvPr/>
        </p:nvSpPr>
        <p:spPr>
          <a:xfrm>
            <a:off x="3235134" y="921266"/>
            <a:ext cx="2255746" cy="230832"/>
          </a:xfrm>
          <a:prstGeom prst="rect">
            <a:avLst/>
          </a:prstGeom>
          <a:noFill/>
        </p:spPr>
        <p:txBody>
          <a:bodyPr wrap="none" rtlCol="0">
            <a:spAutoFit/>
          </a:bodyPr>
          <a:lstStyle/>
          <a:p>
            <a:r>
              <a:rPr lang="en-US" sz="900" dirty="0">
                <a:solidFill>
                  <a:schemeClr val="accent6"/>
                </a:solidFill>
              </a:rPr>
              <a:t>R Squared, Regression, and Confidence</a:t>
            </a:r>
          </a:p>
        </p:txBody>
      </p:sp>
      <p:pic>
        <p:nvPicPr>
          <p:cNvPr id="21" name="Picture 20">
            <a:extLst>
              <a:ext uri="{FF2B5EF4-FFF2-40B4-BE49-F238E27FC236}">
                <a16:creationId xmlns:a16="http://schemas.microsoft.com/office/drawing/2014/main" id="{F14B4667-C39C-538A-EAE7-9357BEF08BC8}"/>
              </a:ext>
            </a:extLst>
          </p:cNvPr>
          <p:cNvPicPr>
            <a:picLocks noChangeAspect="1"/>
          </p:cNvPicPr>
          <p:nvPr/>
        </p:nvPicPr>
        <p:blipFill>
          <a:blip r:embed="rId9"/>
          <a:stretch>
            <a:fillRect/>
          </a:stretch>
        </p:blipFill>
        <p:spPr>
          <a:xfrm>
            <a:off x="5694365" y="1256753"/>
            <a:ext cx="1460328" cy="956711"/>
          </a:xfrm>
          <a:prstGeom prst="rect">
            <a:avLst/>
          </a:prstGeom>
        </p:spPr>
      </p:pic>
      <p:sp>
        <p:nvSpPr>
          <p:cNvPr id="22" name="TextBox 21">
            <a:extLst>
              <a:ext uri="{FF2B5EF4-FFF2-40B4-BE49-F238E27FC236}">
                <a16:creationId xmlns:a16="http://schemas.microsoft.com/office/drawing/2014/main" id="{0650CCD2-F234-2916-FA23-A9703512286E}"/>
              </a:ext>
            </a:extLst>
          </p:cNvPr>
          <p:cNvSpPr txBox="1"/>
          <p:nvPr/>
        </p:nvSpPr>
        <p:spPr>
          <a:xfrm>
            <a:off x="5611091" y="2304070"/>
            <a:ext cx="2348720" cy="2631490"/>
          </a:xfrm>
          <a:prstGeom prst="rect">
            <a:avLst/>
          </a:prstGeom>
          <a:noFill/>
        </p:spPr>
        <p:txBody>
          <a:bodyPr wrap="square" rtlCol="0">
            <a:spAutoFit/>
          </a:bodyPr>
          <a:lstStyle/>
          <a:p>
            <a:r>
              <a:rPr lang="en-US" sz="500" dirty="0">
                <a:solidFill>
                  <a:schemeClr val="accent6"/>
                </a:solidFill>
              </a:rPr>
              <a:t>Mean Squared Error: </a:t>
            </a:r>
            <a:r>
              <a:rPr lang="en-US" sz="500" b="1" dirty="0">
                <a:solidFill>
                  <a:schemeClr val="tx1"/>
                </a:solidFill>
                <a:highlight>
                  <a:srgbClr val="FFFF00"/>
                </a:highlight>
              </a:rPr>
              <a:t>0.002333636506413632</a:t>
            </a:r>
          </a:p>
          <a:p>
            <a:r>
              <a:rPr lang="en-US" sz="500" dirty="0">
                <a:solidFill>
                  <a:schemeClr val="accent6"/>
                </a:solidFill>
              </a:rPr>
              <a:t>                              FEATURE IMPORTANCE</a:t>
            </a:r>
          </a:p>
          <a:p>
            <a:r>
              <a:rPr lang="en-US" sz="500" dirty="0">
                <a:solidFill>
                  <a:schemeClr val="accent6"/>
                </a:solidFill>
              </a:rPr>
              <a:t>Black Persons for Whom Poverty Status Is Deter...       	 0.273631</a:t>
            </a:r>
          </a:p>
          <a:p>
            <a:r>
              <a:rPr lang="en-US" sz="500" dirty="0">
                <a:solidFill>
                  <a:schemeClr val="accent6"/>
                </a:solidFill>
              </a:rPr>
              <a:t>White Persons for Whom Poverty Status Is Deter...  	  0.151372</a:t>
            </a:r>
          </a:p>
          <a:p>
            <a:r>
              <a:rPr lang="en-US" sz="500" dirty="0">
                <a:solidFill>
                  <a:schemeClr val="accent6"/>
                </a:solidFill>
              </a:rPr>
              <a:t>Hispanic Population for Whom Poverty is </a:t>
            </a:r>
            <a:r>
              <a:rPr lang="en-US" sz="500" dirty="0" err="1">
                <a:solidFill>
                  <a:schemeClr val="accent6"/>
                </a:solidFill>
              </a:rPr>
              <a:t>Determ</a:t>
            </a:r>
            <a:r>
              <a:rPr lang="en-US" sz="500" dirty="0">
                <a:solidFill>
                  <a:schemeClr val="accent6"/>
                </a:solidFill>
              </a:rPr>
              <a:t>...  	  0.044861</a:t>
            </a:r>
          </a:p>
          <a:p>
            <a:r>
              <a:rPr lang="en-US" sz="500" dirty="0">
                <a:solidFill>
                  <a:schemeClr val="accent6"/>
                </a:solidFill>
              </a:rPr>
              <a:t>Black Persons in Poverty   		 0.042048</a:t>
            </a:r>
          </a:p>
          <a:p>
            <a:r>
              <a:rPr lang="en-US" sz="500" dirty="0">
                <a:solidFill>
                  <a:schemeClr val="accent6"/>
                </a:solidFill>
              </a:rPr>
              <a:t>Hispanic Persons in Poverty   		 0.037681</a:t>
            </a:r>
          </a:p>
          <a:p>
            <a:r>
              <a:rPr lang="en-US" sz="500" dirty="0">
                <a:solidFill>
                  <a:schemeClr val="accent6"/>
                </a:solidFill>
              </a:rPr>
              <a:t>Public School Expenditures - Federal (000s)   	 0.036343</a:t>
            </a:r>
          </a:p>
          <a:p>
            <a:r>
              <a:rPr lang="en-US" sz="500" dirty="0">
                <a:solidFill>
                  <a:schemeClr val="accent6"/>
                </a:solidFill>
              </a:rPr>
              <a:t>Midlevel Practitioners   		 0.030895</a:t>
            </a:r>
          </a:p>
          <a:p>
            <a:r>
              <a:rPr lang="en-US" sz="500" dirty="0">
                <a:solidFill>
                  <a:schemeClr val="accent6"/>
                </a:solidFill>
              </a:rPr>
              <a:t>Unemployed Males Age 16 Up  	 	 0.030437</a:t>
            </a:r>
          </a:p>
          <a:p>
            <a:r>
              <a:rPr lang="en-US" sz="500" dirty="0">
                <a:solidFill>
                  <a:schemeClr val="accent6"/>
                </a:solidFill>
              </a:rPr>
              <a:t>Families with Income $25,000-49,999 	   0.026870</a:t>
            </a:r>
          </a:p>
          <a:p>
            <a:r>
              <a:rPr lang="en-US" sz="500" dirty="0">
                <a:solidFill>
                  <a:schemeClr val="accent6"/>
                </a:solidFill>
              </a:rPr>
              <a:t>Families with Income $50,000 or More  	  0.026241</a:t>
            </a:r>
          </a:p>
          <a:p>
            <a:r>
              <a:rPr lang="en-US" sz="500" dirty="0">
                <a:solidFill>
                  <a:schemeClr val="accent6"/>
                </a:solidFill>
              </a:rPr>
              <a:t>Public School Expenditures - State (000s) 	   0.024861</a:t>
            </a:r>
          </a:p>
          <a:p>
            <a:r>
              <a:rPr lang="en-US" sz="500" dirty="0">
                <a:solidFill>
                  <a:schemeClr val="accent6"/>
                </a:solidFill>
              </a:rPr>
              <a:t>Public School Expenditures (000s)   	 0.022183</a:t>
            </a:r>
          </a:p>
          <a:p>
            <a:r>
              <a:rPr lang="en-US" sz="500" dirty="0">
                <a:solidFill>
                  <a:schemeClr val="accent6"/>
                </a:solidFill>
              </a:rPr>
              <a:t>College Graduates Age 25 Up 	   	0.021580</a:t>
            </a:r>
          </a:p>
          <a:p>
            <a:r>
              <a:rPr lang="en-US" sz="500" dirty="0">
                <a:solidFill>
                  <a:schemeClr val="accent6"/>
                </a:solidFill>
              </a:rPr>
              <a:t>Black Age 25 Up w/Elementary School Education ...   	 0.021185</a:t>
            </a:r>
          </a:p>
          <a:p>
            <a:r>
              <a:rPr lang="en-US" sz="500" dirty="0">
                <a:solidFill>
                  <a:schemeClr val="accent6"/>
                </a:solidFill>
              </a:rPr>
              <a:t>Unemployed Females Age 16 Up   	 0.020576</a:t>
            </a:r>
          </a:p>
          <a:p>
            <a:r>
              <a:rPr lang="en-US" sz="500" dirty="0">
                <a:solidFill>
                  <a:schemeClr val="accent6"/>
                </a:solidFill>
              </a:rPr>
              <a:t>Families in Poverty with Female Householder  	  0.020194</a:t>
            </a:r>
          </a:p>
          <a:p>
            <a:r>
              <a:rPr lang="en-US" sz="500" dirty="0">
                <a:solidFill>
                  <a:schemeClr val="accent6"/>
                </a:solidFill>
              </a:rPr>
              <a:t>People (&lt;High School)   		 0.019896</a:t>
            </a:r>
          </a:p>
          <a:p>
            <a:r>
              <a:rPr lang="en-US" sz="500" dirty="0">
                <a:solidFill>
                  <a:schemeClr val="accent6"/>
                </a:solidFill>
              </a:rPr>
              <a:t>Families in Poverty  		  0.018593</a:t>
            </a:r>
          </a:p>
          <a:p>
            <a:r>
              <a:rPr lang="en-US" sz="500" dirty="0">
                <a:solidFill>
                  <a:schemeClr val="accent6"/>
                </a:solidFill>
              </a:rPr>
              <a:t>Public School Instructional Personnel  	  0.016298</a:t>
            </a:r>
          </a:p>
          <a:p>
            <a:r>
              <a:rPr lang="en-US" sz="500" dirty="0">
                <a:solidFill>
                  <a:schemeClr val="accent6"/>
                </a:solidFill>
              </a:rPr>
              <a:t>Females Age 16 Up in Labor Force   	 0.014484</a:t>
            </a:r>
          </a:p>
          <a:p>
            <a:r>
              <a:rPr lang="en-US" sz="500" dirty="0">
                <a:solidFill>
                  <a:schemeClr val="accent6"/>
                </a:solidFill>
              </a:rPr>
              <a:t>People (Below Poverty)  		  0.013831</a:t>
            </a:r>
          </a:p>
          <a:p>
            <a:r>
              <a:rPr lang="en-US" sz="500" dirty="0">
                <a:solidFill>
                  <a:schemeClr val="accent6"/>
                </a:solidFill>
              </a:rPr>
              <a:t>Families with Income $15,000-24,999    	0.011216</a:t>
            </a:r>
          </a:p>
          <a:p>
            <a:r>
              <a:rPr lang="en-US" sz="500" dirty="0" err="1">
                <a:solidFill>
                  <a:schemeClr val="accent6"/>
                </a:solidFill>
              </a:rPr>
              <a:t>Nonmanuf</a:t>
            </a:r>
            <a:r>
              <a:rPr lang="en-US" sz="500" dirty="0">
                <a:solidFill>
                  <a:schemeClr val="accent6"/>
                </a:solidFill>
              </a:rPr>
              <a:t>. Employment for Residents Age 16 Up    	0.010996</a:t>
            </a:r>
          </a:p>
          <a:p>
            <a:r>
              <a:rPr lang="en-US" sz="500" dirty="0">
                <a:solidFill>
                  <a:schemeClr val="accent6"/>
                </a:solidFill>
              </a:rPr>
              <a:t>High School Graduates Age 25 Up    	0.010765</a:t>
            </a:r>
          </a:p>
          <a:p>
            <a:r>
              <a:rPr lang="en-US" sz="500" dirty="0">
                <a:solidFill>
                  <a:schemeClr val="accent6"/>
                </a:solidFill>
              </a:rPr>
              <a:t>White Persons in Poverty    		0.010543</a:t>
            </a:r>
          </a:p>
          <a:p>
            <a:r>
              <a:rPr lang="en-US" sz="500" dirty="0">
                <a:solidFill>
                  <a:schemeClr val="accent6"/>
                </a:solidFill>
              </a:rPr>
              <a:t>White Age 25 Up w/Elementary School Education ...   	 0.010352</a:t>
            </a:r>
          </a:p>
          <a:p>
            <a:r>
              <a:rPr lang="en-US" sz="500" dirty="0">
                <a:solidFill>
                  <a:schemeClr val="accent6"/>
                </a:solidFill>
              </a:rPr>
              <a:t>Families with Income $10,000-14,999    	0.010175</a:t>
            </a:r>
          </a:p>
          <a:p>
            <a:r>
              <a:rPr lang="en-US" sz="500" dirty="0">
                <a:solidFill>
                  <a:schemeClr val="accent6"/>
                </a:solidFill>
              </a:rPr>
              <a:t>Persons in Poverty    		0.007709</a:t>
            </a:r>
          </a:p>
          <a:p>
            <a:r>
              <a:rPr lang="en-US" sz="500" dirty="0">
                <a:solidFill>
                  <a:schemeClr val="accent6"/>
                </a:solidFill>
              </a:rPr>
              <a:t>Public School Expenditures - Local (000s)    	0.007656</a:t>
            </a:r>
          </a:p>
          <a:p>
            <a:r>
              <a:rPr lang="en-US" sz="500" dirty="0">
                <a:solidFill>
                  <a:schemeClr val="accent6"/>
                </a:solidFill>
              </a:rPr>
              <a:t>Males Age 16 Up in Labor Force    	0.006529</a:t>
            </a:r>
          </a:p>
          <a:p>
            <a:endParaRPr lang="en-US" sz="500" dirty="0">
              <a:solidFill>
                <a:schemeClr val="accent6"/>
              </a:solidFill>
            </a:endParaRPr>
          </a:p>
        </p:txBody>
      </p:sp>
      <p:pic>
        <p:nvPicPr>
          <p:cNvPr id="24" name="Picture 23">
            <a:extLst>
              <a:ext uri="{FF2B5EF4-FFF2-40B4-BE49-F238E27FC236}">
                <a16:creationId xmlns:a16="http://schemas.microsoft.com/office/drawing/2014/main" id="{188E4C2D-D3D1-7C52-FAED-B6FCD942CCC5}"/>
              </a:ext>
            </a:extLst>
          </p:cNvPr>
          <p:cNvPicPr>
            <a:picLocks noChangeAspect="1"/>
          </p:cNvPicPr>
          <p:nvPr/>
        </p:nvPicPr>
        <p:blipFill>
          <a:blip r:embed="rId10"/>
          <a:stretch>
            <a:fillRect/>
          </a:stretch>
        </p:blipFill>
        <p:spPr>
          <a:xfrm>
            <a:off x="7694007" y="1256753"/>
            <a:ext cx="1238910" cy="958127"/>
          </a:xfrm>
          <a:prstGeom prst="rect">
            <a:avLst/>
          </a:prstGeom>
        </p:spPr>
      </p:pic>
      <p:sp>
        <p:nvSpPr>
          <p:cNvPr id="25" name="TextBox 24">
            <a:extLst>
              <a:ext uri="{FF2B5EF4-FFF2-40B4-BE49-F238E27FC236}">
                <a16:creationId xmlns:a16="http://schemas.microsoft.com/office/drawing/2014/main" id="{65E9E9A1-88C8-9913-67F2-54854BB541F2}"/>
              </a:ext>
            </a:extLst>
          </p:cNvPr>
          <p:cNvSpPr txBox="1"/>
          <p:nvPr/>
        </p:nvSpPr>
        <p:spPr>
          <a:xfrm>
            <a:off x="7554280" y="2304070"/>
            <a:ext cx="1556836" cy="169277"/>
          </a:xfrm>
          <a:prstGeom prst="rect">
            <a:avLst/>
          </a:prstGeom>
          <a:noFill/>
        </p:spPr>
        <p:txBody>
          <a:bodyPr wrap="none" rtlCol="0">
            <a:spAutoFit/>
          </a:bodyPr>
          <a:lstStyle/>
          <a:p>
            <a:r>
              <a:rPr lang="en-US" sz="500" b="1" i="0" dirty="0">
                <a:solidFill>
                  <a:schemeClr val="tx1"/>
                </a:solidFill>
                <a:effectLst/>
                <a:highlight>
                  <a:srgbClr val="FFFF00"/>
                </a:highlight>
                <a:latin typeface="+mj-lt"/>
              </a:rPr>
              <a:t>Mean Squared Error: 0.0029970086218754147</a:t>
            </a:r>
            <a:endParaRPr lang="en-US" sz="500" b="1" dirty="0">
              <a:solidFill>
                <a:schemeClr val="tx1"/>
              </a:solidFill>
              <a:highlight>
                <a:srgbClr val="FFFF00"/>
              </a:highlight>
              <a:latin typeface="+mj-lt"/>
            </a:endParaRPr>
          </a:p>
        </p:txBody>
      </p:sp>
      <p:sp>
        <p:nvSpPr>
          <p:cNvPr id="26" name="TextBox 25">
            <a:extLst>
              <a:ext uri="{FF2B5EF4-FFF2-40B4-BE49-F238E27FC236}">
                <a16:creationId xmlns:a16="http://schemas.microsoft.com/office/drawing/2014/main" id="{0CD989CA-E824-9863-13E8-3229E51EB8E7}"/>
              </a:ext>
            </a:extLst>
          </p:cNvPr>
          <p:cNvSpPr txBox="1"/>
          <p:nvPr/>
        </p:nvSpPr>
        <p:spPr>
          <a:xfrm>
            <a:off x="5934366" y="844187"/>
            <a:ext cx="1047082" cy="415498"/>
          </a:xfrm>
          <a:prstGeom prst="rect">
            <a:avLst/>
          </a:prstGeom>
          <a:noFill/>
        </p:spPr>
        <p:txBody>
          <a:bodyPr wrap="none" rtlCol="0">
            <a:spAutoFit/>
          </a:bodyPr>
          <a:lstStyle/>
          <a:p>
            <a:pPr algn="ctr"/>
            <a:r>
              <a:rPr lang="en-US" sz="1050" dirty="0">
                <a:solidFill>
                  <a:schemeClr val="accent6"/>
                </a:solidFill>
              </a:rPr>
              <a:t>Random Tree </a:t>
            </a:r>
            <a:br>
              <a:rPr lang="en-US" sz="1050" dirty="0">
                <a:solidFill>
                  <a:schemeClr val="accent6"/>
                </a:solidFill>
              </a:rPr>
            </a:br>
            <a:r>
              <a:rPr lang="en-US" sz="1050" dirty="0">
                <a:solidFill>
                  <a:schemeClr val="accent6"/>
                </a:solidFill>
              </a:rPr>
              <a:t>Regression</a:t>
            </a:r>
          </a:p>
        </p:txBody>
      </p:sp>
      <p:sp>
        <p:nvSpPr>
          <p:cNvPr id="27" name="TextBox 26">
            <a:extLst>
              <a:ext uri="{FF2B5EF4-FFF2-40B4-BE49-F238E27FC236}">
                <a16:creationId xmlns:a16="http://schemas.microsoft.com/office/drawing/2014/main" id="{14D0F8FB-35E2-5515-8615-ADE427BE7AFB}"/>
              </a:ext>
            </a:extLst>
          </p:cNvPr>
          <p:cNvSpPr txBox="1"/>
          <p:nvPr/>
        </p:nvSpPr>
        <p:spPr>
          <a:xfrm>
            <a:off x="7692266" y="841255"/>
            <a:ext cx="1055097" cy="415498"/>
          </a:xfrm>
          <a:prstGeom prst="rect">
            <a:avLst/>
          </a:prstGeom>
          <a:noFill/>
        </p:spPr>
        <p:txBody>
          <a:bodyPr wrap="none" rtlCol="0">
            <a:spAutoFit/>
          </a:bodyPr>
          <a:lstStyle/>
          <a:p>
            <a:pPr algn="ctr"/>
            <a:r>
              <a:rPr lang="en-US" sz="1050" dirty="0">
                <a:solidFill>
                  <a:schemeClr val="accent6"/>
                </a:solidFill>
              </a:rPr>
              <a:t>Decision Tree </a:t>
            </a:r>
            <a:br>
              <a:rPr lang="en-US" sz="1050" dirty="0">
                <a:solidFill>
                  <a:schemeClr val="accent6"/>
                </a:solidFill>
              </a:rPr>
            </a:br>
            <a:r>
              <a:rPr lang="en-US" sz="1050" dirty="0">
                <a:solidFill>
                  <a:schemeClr val="accent6"/>
                </a:solidFill>
              </a:rPr>
              <a:t>Regression</a:t>
            </a:r>
          </a:p>
        </p:txBody>
      </p:sp>
      <p:sp>
        <p:nvSpPr>
          <p:cNvPr id="28" name="Arrow: Right 27">
            <a:extLst>
              <a:ext uri="{FF2B5EF4-FFF2-40B4-BE49-F238E27FC236}">
                <a16:creationId xmlns:a16="http://schemas.microsoft.com/office/drawing/2014/main" id="{CEBF28D0-3002-0079-7C21-840BD2EA17D1}"/>
              </a:ext>
            </a:extLst>
          </p:cNvPr>
          <p:cNvSpPr/>
          <p:nvPr/>
        </p:nvSpPr>
        <p:spPr>
          <a:xfrm>
            <a:off x="5141317" y="2388708"/>
            <a:ext cx="507469" cy="527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6D2A1A0-4837-BAD9-3CFD-1484481D6C42}"/>
              </a:ext>
            </a:extLst>
          </p:cNvPr>
          <p:cNvSpPr txBox="1"/>
          <p:nvPr/>
        </p:nvSpPr>
        <p:spPr>
          <a:xfrm>
            <a:off x="428657" y="4169094"/>
            <a:ext cx="2391832" cy="369332"/>
          </a:xfrm>
          <a:prstGeom prst="rect">
            <a:avLst/>
          </a:prstGeom>
          <a:noFill/>
        </p:spPr>
        <p:txBody>
          <a:bodyPr wrap="square" rtlCol="0">
            <a:spAutoFit/>
          </a:bodyPr>
          <a:lstStyle/>
          <a:p>
            <a:r>
              <a:rPr lang="en-US" sz="900" i="1" dirty="0">
                <a:solidFill>
                  <a:schemeClr val="accent6"/>
                </a:solidFill>
              </a:rPr>
              <a:t>Use the heatmap to determine the most impactful socio-economic factors</a:t>
            </a:r>
          </a:p>
        </p:txBody>
      </p:sp>
      <p:sp>
        <p:nvSpPr>
          <p:cNvPr id="30" name="TextBox 29">
            <a:extLst>
              <a:ext uri="{FF2B5EF4-FFF2-40B4-BE49-F238E27FC236}">
                <a16:creationId xmlns:a16="http://schemas.microsoft.com/office/drawing/2014/main" id="{80E7BDEB-B7EE-4614-37DC-390EE411A65D}"/>
              </a:ext>
            </a:extLst>
          </p:cNvPr>
          <p:cNvSpPr txBox="1"/>
          <p:nvPr/>
        </p:nvSpPr>
        <p:spPr>
          <a:xfrm>
            <a:off x="3219259" y="4538426"/>
            <a:ext cx="2391832" cy="369332"/>
          </a:xfrm>
          <a:prstGeom prst="rect">
            <a:avLst/>
          </a:prstGeom>
          <a:noFill/>
        </p:spPr>
        <p:txBody>
          <a:bodyPr wrap="square" rtlCol="0">
            <a:spAutoFit/>
          </a:bodyPr>
          <a:lstStyle/>
          <a:p>
            <a:r>
              <a:rPr lang="en-US" sz="900" i="1" dirty="0">
                <a:solidFill>
                  <a:schemeClr val="accent6"/>
                </a:solidFill>
              </a:rPr>
              <a:t>Deep Dive the correlations to confirm possible fit</a:t>
            </a:r>
          </a:p>
        </p:txBody>
      </p:sp>
      <p:sp>
        <p:nvSpPr>
          <p:cNvPr id="31" name="TextBox 30">
            <a:extLst>
              <a:ext uri="{FF2B5EF4-FFF2-40B4-BE49-F238E27FC236}">
                <a16:creationId xmlns:a16="http://schemas.microsoft.com/office/drawing/2014/main" id="{D1785B53-5FAC-0F80-F33F-A093E6108A11}"/>
              </a:ext>
            </a:extLst>
          </p:cNvPr>
          <p:cNvSpPr txBox="1"/>
          <p:nvPr/>
        </p:nvSpPr>
        <p:spPr>
          <a:xfrm>
            <a:off x="7794210" y="3378916"/>
            <a:ext cx="1316906" cy="507831"/>
          </a:xfrm>
          <a:prstGeom prst="rect">
            <a:avLst/>
          </a:prstGeom>
          <a:noFill/>
        </p:spPr>
        <p:txBody>
          <a:bodyPr wrap="square" rtlCol="0">
            <a:spAutoFit/>
          </a:bodyPr>
          <a:lstStyle/>
          <a:p>
            <a:r>
              <a:rPr lang="en-US" sz="900" i="1" dirty="0">
                <a:solidFill>
                  <a:schemeClr val="accent6"/>
                </a:solidFill>
              </a:rPr>
              <a:t>Regression models provide confidence in feature selection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5d5590a89b_0_72"/>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Data Analysis</a:t>
            </a:r>
            <a:endParaRPr/>
          </a:p>
        </p:txBody>
      </p:sp>
      <p:sp>
        <p:nvSpPr>
          <p:cNvPr id="348" name="Google Shape;348;g25d5590a89b_0_72"/>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pic>
        <p:nvPicPr>
          <p:cNvPr id="349" name="Google Shape;349;g25d5590a89b_0_72">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5d5590a89b_0_56"/>
          <p:cNvSpPr txBox="1">
            <a:spLocks noGrp="1"/>
          </p:cNvSpPr>
          <p:nvPr>
            <p:ph type="ctrTitle"/>
          </p:nvPr>
        </p:nvSpPr>
        <p:spPr>
          <a:xfrm>
            <a:off x="106575" y="263875"/>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Correlating Factors</a:t>
            </a:r>
            <a:endParaRPr/>
          </a:p>
        </p:txBody>
      </p:sp>
      <p:pic>
        <p:nvPicPr>
          <p:cNvPr id="355" name="Google Shape;355;g25d5590a89b_0_56">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356" name="Google Shape;356;g25d5590a89b_0_56"/>
          <p:cNvSpPr txBox="1"/>
          <p:nvPr/>
        </p:nvSpPr>
        <p:spPr>
          <a:xfrm>
            <a:off x="657225" y="1285500"/>
            <a:ext cx="4816200" cy="2267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accent2"/>
              </a:buClr>
              <a:buSzPts val="2000"/>
              <a:buFont typeface="Martian Mono"/>
              <a:buChar char="●"/>
            </a:pPr>
            <a:r>
              <a:rPr lang="en" sz="2000">
                <a:solidFill>
                  <a:schemeClr val="accent2"/>
                </a:solidFill>
                <a:latin typeface="Martian Mono"/>
                <a:ea typeface="Martian Mono"/>
                <a:cs typeface="Martian Mono"/>
                <a:sym typeface="Martian Mono"/>
              </a:rPr>
              <a:t>What factors correlate with infant mortality rates in North Carolina at the county level?  </a:t>
            </a: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357" name="Google Shape;357;g25d5590a89b_0_56"/>
          <p:cNvSpPr/>
          <p:nvPr/>
        </p:nvSpPr>
        <p:spPr>
          <a:xfrm>
            <a:off x="556275" y="37200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3" name="Google Shape;363;g25ddedb3e91_1_6"/>
          <p:cNvPicPr preferRelativeResize="0"/>
          <p:nvPr/>
        </p:nvPicPr>
        <p:blipFill>
          <a:blip r:embed="rId3">
            <a:alphaModFix/>
          </a:blip>
          <a:stretch>
            <a:fillRect/>
          </a:stretch>
        </p:blipFill>
        <p:spPr>
          <a:xfrm>
            <a:off x="143763" y="507468"/>
            <a:ext cx="1220656" cy="928664"/>
          </a:xfrm>
          <a:prstGeom prst="rect">
            <a:avLst/>
          </a:prstGeom>
          <a:noFill/>
          <a:ln>
            <a:noFill/>
          </a:ln>
        </p:spPr>
      </p:pic>
      <p:pic>
        <p:nvPicPr>
          <p:cNvPr id="3" name="Picture 2">
            <a:extLst>
              <a:ext uri="{FF2B5EF4-FFF2-40B4-BE49-F238E27FC236}">
                <a16:creationId xmlns:a16="http://schemas.microsoft.com/office/drawing/2014/main" id="{ADBE777B-0BE8-268F-8322-CFAECC7CD3C8}"/>
              </a:ext>
            </a:extLst>
          </p:cNvPr>
          <p:cNvPicPr>
            <a:picLocks noChangeAspect="1"/>
          </p:cNvPicPr>
          <p:nvPr/>
        </p:nvPicPr>
        <p:blipFill>
          <a:blip r:embed="rId4"/>
          <a:stretch>
            <a:fillRect/>
          </a:stretch>
        </p:blipFill>
        <p:spPr>
          <a:xfrm>
            <a:off x="1003209" y="1199820"/>
            <a:ext cx="1382944" cy="1035881"/>
          </a:xfrm>
          <a:prstGeom prst="rect">
            <a:avLst/>
          </a:prstGeom>
        </p:spPr>
      </p:pic>
      <p:pic>
        <p:nvPicPr>
          <p:cNvPr id="5" name="Picture 4">
            <a:extLst>
              <a:ext uri="{FF2B5EF4-FFF2-40B4-BE49-F238E27FC236}">
                <a16:creationId xmlns:a16="http://schemas.microsoft.com/office/drawing/2014/main" id="{43BC7FA1-EF81-841B-96A6-03906D96F028}"/>
              </a:ext>
            </a:extLst>
          </p:cNvPr>
          <p:cNvPicPr>
            <a:picLocks noChangeAspect="1"/>
          </p:cNvPicPr>
          <p:nvPr/>
        </p:nvPicPr>
        <p:blipFill>
          <a:blip r:embed="rId5"/>
          <a:stretch>
            <a:fillRect/>
          </a:stretch>
        </p:blipFill>
        <p:spPr>
          <a:xfrm>
            <a:off x="1952962" y="2011954"/>
            <a:ext cx="1476414" cy="1119591"/>
          </a:xfrm>
          <a:prstGeom prst="rect">
            <a:avLst/>
          </a:prstGeom>
        </p:spPr>
      </p:pic>
      <p:pic>
        <p:nvPicPr>
          <p:cNvPr id="7" name="Picture 6">
            <a:extLst>
              <a:ext uri="{FF2B5EF4-FFF2-40B4-BE49-F238E27FC236}">
                <a16:creationId xmlns:a16="http://schemas.microsoft.com/office/drawing/2014/main" id="{1B268494-D1C6-3FFD-06AE-D1CFB4809535}"/>
              </a:ext>
            </a:extLst>
          </p:cNvPr>
          <p:cNvPicPr>
            <a:picLocks noChangeAspect="1"/>
          </p:cNvPicPr>
          <p:nvPr/>
        </p:nvPicPr>
        <p:blipFill>
          <a:blip r:embed="rId6"/>
          <a:stretch>
            <a:fillRect/>
          </a:stretch>
        </p:blipFill>
        <p:spPr>
          <a:xfrm>
            <a:off x="2947985" y="2879814"/>
            <a:ext cx="1476414" cy="1136203"/>
          </a:xfrm>
          <a:prstGeom prst="rect">
            <a:avLst/>
          </a:prstGeom>
        </p:spPr>
      </p:pic>
      <p:grpSp>
        <p:nvGrpSpPr>
          <p:cNvPr id="25" name="Group 24">
            <a:extLst>
              <a:ext uri="{FF2B5EF4-FFF2-40B4-BE49-F238E27FC236}">
                <a16:creationId xmlns:a16="http://schemas.microsoft.com/office/drawing/2014/main" id="{CF38A8D6-5EE9-83AC-8949-C898A3708070}"/>
              </a:ext>
            </a:extLst>
          </p:cNvPr>
          <p:cNvGrpSpPr/>
          <p:nvPr/>
        </p:nvGrpSpPr>
        <p:grpSpPr>
          <a:xfrm>
            <a:off x="4137204" y="2842670"/>
            <a:ext cx="1565492" cy="1857525"/>
            <a:chOff x="4094121" y="2967137"/>
            <a:chExt cx="1565492" cy="1857525"/>
          </a:xfrm>
        </p:grpSpPr>
        <p:grpSp>
          <p:nvGrpSpPr>
            <p:cNvPr id="24" name="Group 23">
              <a:extLst>
                <a:ext uri="{FF2B5EF4-FFF2-40B4-BE49-F238E27FC236}">
                  <a16:creationId xmlns:a16="http://schemas.microsoft.com/office/drawing/2014/main" id="{CF6D9E6F-888F-C02D-D720-604298940FF7}"/>
                </a:ext>
              </a:extLst>
            </p:cNvPr>
            <p:cNvGrpSpPr/>
            <p:nvPr/>
          </p:nvGrpSpPr>
          <p:grpSpPr>
            <a:xfrm rot="2412161">
              <a:off x="4094121" y="4072738"/>
              <a:ext cx="1565492" cy="641248"/>
              <a:chOff x="4121981" y="4297775"/>
              <a:chExt cx="1565492" cy="641248"/>
            </a:xfrm>
          </p:grpSpPr>
          <p:sp>
            <p:nvSpPr>
              <p:cNvPr id="14" name="Rectangle 13">
                <a:extLst>
                  <a:ext uri="{FF2B5EF4-FFF2-40B4-BE49-F238E27FC236}">
                    <a16:creationId xmlns:a16="http://schemas.microsoft.com/office/drawing/2014/main" id="{089CA5F3-E002-6835-D283-4C578B5AF590}"/>
                  </a:ext>
                </a:extLst>
              </p:cNvPr>
              <p:cNvSpPr/>
              <p:nvPr/>
            </p:nvSpPr>
            <p:spPr>
              <a:xfrm>
                <a:off x="4121981" y="4297776"/>
                <a:ext cx="1565492" cy="64124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9B2F5CB-F2BD-1792-1303-AAAE4CE8E6BB}"/>
                  </a:ext>
                </a:extLst>
              </p:cNvPr>
              <p:cNvSpPr/>
              <p:nvPr/>
            </p:nvSpPr>
            <p:spPr>
              <a:xfrm>
                <a:off x="4265604" y="4297777"/>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ata 15">
                <a:extLst>
                  <a:ext uri="{FF2B5EF4-FFF2-40B4-BE49-F238E27FC236}">
                    <a16:creationId xmlns:a16="http://schemas.microsoft.com/office/drawing/2014/main" id="{DA59CC41-ED8C-4AC3-84C8-2E33B0F864E3}"/>
                  </a:ext>
                </a:extLst>
              </p:cNvPr>
              <p:cNvSpPr/>
              <p:nvPr/>
            </p:nvSpPr>
            <p:spPr>
              <a:xfrm>
                <a:off x="4434007" y="4297775"/>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6">
                <a:extLst>
                  <a:ext uri="{FF2B5EF4-FFF2-40B4-BE49-F238E27FC236}">
                    <a16:creationId xmlns:a16="http://schemas.microsoft.com/office/drawing/2014/main" id="{121AABF9-DB44-B763-60ED-A5C04ABB5DD2}"/>
                  </a:ext>
                </a:extLst>
              </p:cNvPr>
              <p:cNvSpPr/>
              <p:nvPr/>
            </p:nvSpPr>
            <p:spPr>
              <a:xfrm>
                <a:off x="4606945" y="4306653"/>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A4DDB427-672B-20BA-5433-F71D64AF636B}"/>
                  </a:ext>
                </a:extLst>
              </p:cNvPr>
              <p:cNvSpPr/>
              <p:nvPr/>
            </p:nvSpPr>
            <p:spPr>
              <a:xfrm>
                <a:off x="4775348" y="4306651"/>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a:extLst>
                  <a:ext uri="{FF2B5EF4-FFF2-40B4-BE49-F238E27FC236}">
                    <a16:creationId xmlns:a16="http://schemas.microsoft.com/office/drawing/2014/main" id="{16B00769-22AF-C5E1-4379-C421EF51E3A4}"/>
                  </a:ext>
                </a:extLst>
              </p:cNvPr>
              <p:cNvSpPr/>
              <p:nvPr/>
            </p:nvSpPr>
            <p:spPr>
              <a:xfrm>
                <a:off x="4969919" y="4297777"/>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a:extLst>
                  <a:ext uri="{FF2B5EF4-FFF2-40B4-BE49-F238E27FC236}">
                    <a16:creationId xmlns:a16="http://schemas.microsoft.com/office/drawing/2014/main" id="{97D620B5-0E60-8AB9-18F2-99E7B77BA2A0}"/>
                  </a:ext>
                </a:extLst>
              </p:cNvPr>
              <p:cNvSpPr/>
              <p:nvPr/>
            </p:nvSpPr>
            <p:spPr>
              <a:xfrm>
                <a:off x="5138322" y="4297775"/>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a:extLst>
                  <a:ext uri="{FF2B5EF4-FFF2-40B4-BE49-F238E27FC236}">
                    <a16:creationId xmlns:a16="http://schemas.microsoft.com/office/drawing/2014/main" id="{5A5D8F93-BB29-8668-DE21-53BAC33DABA0}"/>
                  </a:ext>
                </a:extLst>
              </p:cNvPr>
              <p:cNvSpPr/>
              <p:nvPr/>
            </p:nvSpPr>
            <p:spPr>
              <a:xfrm>
                <a:off x="5311260" y="4306653"/>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ata 22">
                <a:extLst>
                  <a:ext uri="{FF2B5EF4-FFF2-40B4-BE49-F238E27FC236}">
                    <a16:creationId xmlns:a16="http://schemas.microsoft.com/office/drawing/2014/main" id="{48F35540-F1A3-2AE9-0AC4-BF4E8294C81B}"/>
                  </a:ext>
                </a:extLst>
              </p:cNvPr>
              <p:cNvSpPr/>
              <p:nvPr/>
            </p:nvSpPr>
            <p:spPr>
              <a:xfrm>
                <a:off x="5479663" y="4306651"/>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ABA3A444-DCAE-DA78-7D90-6940745EC257}"/>
                </a:ext>
              </a:extLst>
            </p:cNvPr>
            <p:cNvSpPr/>
            <p:nvPr/>
          </p:nvSpPr>
          <p:spPr>
            <a:xfrm rot="18767730">
              <a:off x="3359266" y="3819301"/>
              <a:ext cx="1857525" cy="15319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2" name="Google Shape;362;g25ddedb3e91_1_6"/>
          <p:cNvSpPr txBox="1">
            <a:spLocks noGrp="1"/>
          </p:cNvSpPr>
          <p:nvPr>
            <p:ph type="title"/>
          </p:nvPr>
        </p:nvSpPr>
        <p:spPr>
          <a:xfrm>
            <a:off x="2536789" y="173439"/>
            <a:ext cx="40704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PT Sans"/>
                <a:ea typeface="PT Sans"/>
                <a:cs typeface="PT Sans"/>
                <a:sym typeface="PT Sans"/>
              </a:rPr>
              <a:t>There Can Be Only ONE!*</a:t>
            </a:r>
            <a:endParaRPr sz="2800" dirty="0">
              <a:latin typeface="PT Sans"/>
              <a:ea typeface="PT Sans"/>
              <a:cs typeface="PT Sans"/>
              <a:sym typeface="PT Sans"/>
            </a:endParaRPr>
          </a:p>
        </p:txBody>
      </p:sp>
      <p:pic>
        <p:nvPicPr>
          <p:cNvPr id="9" name="Picture 8">
            <a:extLst>
              <a:ext uri="{FF2B5EF4-FFF2-40B4-BE49-F238E27FC236}">
                <a16:creationId xmlns:a16="http://schemas.microsoft.com/office/drawing/2014/main" id="{95E4D76A-C5DD-CF44-1650-ABE0BC3CAAAE}"/>
              </a:ext>
            </a:extLst>
          </p:cNvPr>
          <p:cNvPicPr>
            <a:picLocks noChangeAspect="1"/>
          </p:cNvPicPr>
          <p:nvPr/>
        </p:nvPicPr>
        <p:blipFill>
          <a:blip r:embed="rId7"/>
          <a:stretch>
            <a:fillRect/>
          </a:stretch>
        </p:blipFill>
        <p:spPr>
          <a:xfrm>
            <a:off x="4800898" y="845724"/>
            <a:ext cx="4070422" cy="3096129"/>
          </a:xfrm>
          <a:prstGeom prst="rect">
            <a:avLst/>
          </a:prstGeom>
        </p:spPr>
      </p:pic>
      <p:sp>
        <p:nvSpPr>
          <p:cNvPr id="10" name="TextBox 9">
            <a:extLst>
              <a:ext uri="{FF2B5EF4-FFF2-40B4-BE49-F238E27FC236}">
                <a16:creationId xmlns:a16="http://schemas.microsoft.com/office/drawing/2014/main" id="{8A02F43B-B27F-C7D7-C8E6-D211E258F038}"/>
              </a:ext>
            </a:extLst>
          </p:cNvPr>
          <p:cNvSpPr txBox="1"/>
          <p:nvPr/>
        </p:nvSpPr>
        <p:spPr>
          <a:xfrm>
            <a:off x="2768610" y="864588"/>
            <a:ext cx="2087920" cy="830997"/>
          </a:xfrm>
          <a:prstGeom prst="rect">
            <a:avLst/>
          </a:prstGeom>
          <a:noFill/>
        </p:spPr>
        <p:txBody>
          <a:bodyPr wrap="square" rtlCol="0">
            <a:spAutoFit/>
          </a:bodyPr>
          <a:lstStyle/>
          <a:p>
            <a:r>
              <a:rPr lang="en-US" sz="1200" dirty="0">
                <a:solidFill>
                  <a:schemeClr val="accent6"/>
                </a:solidFill>
              </a:rPr>
              <a:t>Correlation Heat maps provide every possible combination of factors and their correlation values</a:t>
            </a:r>
          </a:p>
        </p:txBody>
      </p:sp>
      <p:sp>
        <p:nvSpPr>
          <p:cNvPr id="11" name="TextBox 10">
            <a:extLst>
              <a:ext uri="{FF2B5EF4-FFF2-40B4-BE49-F238E27FC236}">
                <a16:creationId xmlns:a16="http://schemas.microsoft.com/office/drawing/2014/main" id="{122B93F0-7A66-04D0-3857-7E395CE9FAF5}"/>
              </a:ext>
            </a:extLst>
          </p:cNvPr>
          <p:cNvSpPr txBox="1"/>
          <p:nvPr/>
        </p:nvSpPr>
        <p:spPr>
          <a:xfrm>
            <a:off x="5480714" y="3965632"/>
            <a:ext cx="3572325" cy="577081"/>
          </a:xfrm>
          <a:prstGeom prst="rect">
            <a:avLst/>
          </a:prstGeom>
          <a:noFill/>
        </p:spPr>
        <p:txBody>
          <a:bodyPr wrap="square" rtlCol="0">
            <a:spAutoFit/>
          </a:bodyPr>
          <a:lstStyle/>
          <a:p>
            <a:r>
              <a:rPr lang="en-US" sz="1050" i="1" dirty="0">
                <a:solidFill>
                  <a:schemeClr val="accent6"/>
                </a:solidFill>
              </a:rPr>
              <a:t>Through rigorous testing – we were able to sort the all the individual categories we established and determine the most important factors</a:t>
            </a:r>
          </a:p>
        </p:txBody>
      </p:sp>
      <p:sp>
        <p:nvSpPr>
          <p:cNvPr id="12" name="TextBox 11">
            <a:extLst>
              <a:ext uri="{FF2B5EF4-FFF2-40B4-BE49-F238E27FC236}">
                <a16:creationId xmlns:a16="http://schemas.microsoft.com/office/drawing/2014/main" id="{3740D9B3-08A0-6CCD-27B2-DCDF2F9A64B5}"/>
              </a:ext>
            </a:extLst>
          </p:cNvPr>
          <p:cNvSpPr txBox="1"/>
          <p:nvPr/>
        </p:nvSpPr>
        <p:spPr>
          <a:xfrm>
            <a:off x="90961" y="2313393"/>
            <a:ext cx="2371162" cy="2723823"/>
          </a:xfrm>
          <a:prstGeom prst="rect">
            <a:avLst/>
          </a:prstGeom>
          <a:noFill/>
        </p:spPr>
        <p:txBody>
          <a:bodyPr wrap="none" rtlCol="0">
            <a:spAutoFit/>
          </a:bodyPr>
          <a:lstStyle/>
          <a:p>
            <a:pPr>
              <a:buClr>
                <a:schemeClr val="accent6"/>
              </a:buClr>
            </a:pPr>
            <a:r>
              <a:rPr lang="en-US" sz="800" b="1" i="0" u="sng" dirty="0">
                <a:solidFill>
                  <a:srgbClr val="D1D5DB"/>
                </a:solidFill>
                <a:effectLst/>
                <a:latin typeface="+mj-lt"/>
              </a:rPr>
              <a:t>FINAL SELECTION</a:t>
            </a:r>
          </a:p>
          <a:p>
            <a:pPr>
              <a:buClr>
                <a:schemeClr val="accent6"/>
              </a:buClr>
            </a:pPr>
            <a:endParaRPr lang="en-US" sz="800" b="1" i="0" u="sng" dirty="0">
              <a:solidFill>
                <a:srgbClr val="D1D5DB"/>
              </a:solidFill>
              <a:effectLst/>
              <a:latin typeface="+mj-lt"/>
            </a:endParaRP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People (Below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in Poverty with Female Householder</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Hispanic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Persons for Whom Poverty Status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Persons for Whom Poverty Status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Hispanic Population for Whom Poverty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$10,000-14,999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$15,000-24,999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$25,000-49,999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$50,000 or More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Females Age 16 Up in Labor Force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Males Age 16 Up in Labor Force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Nonmanufacturing Employment for Residents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Unemployed Females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Unemployed Males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Federal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Local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State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People with Less Than High School Education</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College Graduates Age 25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High School Graduates Age 25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Individuals Age 25 Up with Elementary School Education or Less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Individuals Age 25 Up with Elementary School Education or Less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Instructional Personnel</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Midlevel Practitioners</a:t>
            </a:r>
          </a:p>
          <a:p>
            <a:endParaRPr lang="en-US" sz="500" dirty="0">
              <a:latin typeface="+mj-lt"/>
            </a:endParaRPr>
          </a:p>
        </p:txBody>
      </p:sp>
      <p:sp>
        <p:nvSpPr>
          <p:cNvPr id="2" name="TextBox 1">
            <a:extLst>
              <a:ext uri="{FF2B5EF4-FFF2-40B4-BE49-F238E27FC236}">
                <a16:creationId xmlns:a16="http://schemas.microsoft.com/office/drawing/2014/main" id="{C2745181-540D-80F0-5688-1D9886762733}"/>
              </a:ext>
            </a:extLst>
          </p:cNvPr>
          <p:cNvSpPr txBox="1"/>
          <p:nvPr/>
        </p:nvSpPr>
        <p:spPr>
          <a:xfrm>
            <a:off x="8045270" y="4700787"/>
            <a:ext cx="823039" cy="230832"/>
          </a:xfrm>
          <a:prstGeom prst="rect">
            <a:avLst/>
          </a:prstGeom>
          <a:noFill/>
          <a:ln w="63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solidFill>
                  <a:schemeClr val="accent2"/>
                </a:solidFill>
              </a:rPr>
              <a:t>*Highlander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5ddedb3e91_1_13"/>
          <p:cNvSpPr txBox="1">
            <a:spLocks noGrp="1"/>
          </p:cNvSpPr>
          <p:nvPr>
            <p:ph type="title"/>
          </p:nvPr>
        </p:nvSpPr>
        <p:spPr>
          <a:xfrm>
            <a:off x="150875" y="134950"/>
            <a:ext cx="46746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rial"/>
                <a:ea typeface="PT Sans"/>
                <a:cs typeface="PT Sans"/>
                <a:sym typeface="PT Sans"/>
              </a:rPr>
              <a:t>Non-White Females and Health Outcomes</a:t>
            </a:r>
          </a:p>
        </p:txBody>
      </p:sp>
      <p:pic>
        <p:nvPicPr>
          <p:cNvPr id="370" name="Google Shape;370;g25ddedb3e91_1_13"/>
          <p:cNvPicPr preferRelativeResize="0"/>
          <p:nvPr/>
        </p:nvPicPr>
        <p:blipFill rotWithShape="1">
          <a:blip r:embed="rId3">
            <a:alphaModFix/>
          </a:blip>
          <a:srcRect t="42018" r="66299"/>
          <a:stretch/>
        </p:blipFill>
        <p:spPr>
          <a:xfrm>
            <a:off x="5013050" y="63137"/>
            <a:ext cx="3893202" cy="5017223"/>
          </a:xfrm>
          <a:prstGeom prst="rect">
            <a:avLst/>
          </a:prstGeom>
          <a:noFill/>
          <a:ln>
            <a:noFill/>
          </a:ln>
        </p:spPr>
      </p:pic>
      <p:sp>
        <p:nvSpPr>
          <p:cNvPr id="371" name="Google Shape;371;g25ddedb3e91_1_13"/>
          <p:cNvSpPr txBox="1"/>
          <p:nvPr/>
        </p:nvSpPr>
        <p:spPr>
          <a:xfrm>
            <a:off x="75425" y="1216050"/>
            <a:ext cx="4825500" cy="3623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Non-white female population (per thousand residents) is positively correlated with infant death rates and low birthweight.  </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R-values range from 0.53 to 0.63.</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IMPORTANT: Race is not a factor in health, but socio-economic influences are.  </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So, what else explains these discrepancies?</a:t>
            </a:r>
          </a:p>
          <a:p>
            <a:pPr marL="0" lvl="0" indent="0" algn="l" rtl="0">
              <a:lnSpc>
                <a:spcPct val="115000"/>
              </a:lnSpc>
              <a:spcBef>
                <a:spcPts val="0"/>
              </a:spcBef>
              <a:spcAft>
                <a:spcPts val="0"/>
              </a:spcAft>
              <a:buNone/>
            </a:pP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5d922c9d4f_1_46"/>
          <p:cNvSpPr txBox="1">
            <a:spLocks noGrp="1"/>
          </p:cNvSpPr>
          <p:nvPr>
            <p:ph type="ctrTitle"/>
          </p:nvPr>
        </p:nvSpPr>
        <p:spPr>
          <a:xfrm>
            <a:off x="106575" y="488450"/>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Socio-Economic Factors</a:t>
            </a:r>
            <a:endParaRPr/>
          </a:p>
        </p:txBody>
      </p:sp>
      <p:pic>
        <p:nvPicPr>
          <p:cNvPr id="377" name="Google Shape;377;g25d922c9d4f_1_46">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378" name="Google Shape;378;g25d922c9d4f_1_46"/>
          <p:cNvSpPr txBox="1"/>
          <p:nvPr/>
        </p:nvSpPr>
        <p:spPr>
          <a:xfrm>
            <a:off x="758175" y="1604450"/>
            <a:ext cx="4816200" cy="22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2"/>
                </a:solidFill>
                <a:latin typeface="Martian Mono"/>
                <a:ea typeface="Martian Mono"/>
                <a:cs typeface="Martian Mono"/>
                <a:sym typeface="Martian Mono"/>
              </a:rPr>
              <a:t>How do changing socio-economic factors contribute to the differing rates of infant mortality between counties?</a:t>
            </a:r>
            <a:endParaRPr sz="2000">
              <a:solidFill>
                <a:schemeClr val="accent2"/>
              </a:solidFill>
              <a:latin typeface="Martian Mono"/>
              <a:ea typeface="Martian Mono"/>
              <a:cs typeface="Martian Mono"/>
              <a:sym typeface="Martian Mono"/>
            </a:endParaRPr>
          </a:p>
          <a:p>
            <a:pPr marL="0" lvl="0" indent="0" algn="l" rtl="0">
              <a:lnSpc>
                <a:spcPct val="115000"/>
              </a:lnSpc>
              <a:spcBef>
                <a:spcPts val="0"/>
              </a:spcBef>
              <a:spcAft>
                <a:spcPts val="0"/>
              </a:spcAft>
              <a:buNone/>
            </a:pP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379" name="Google Shape;379;g25d922c9d4f_1_46"/>
          <p:cNvSpPr/>
          <p:nvPr/>
        </p:nvSpPr>
        <p:spPr>
          <a:xfrm>
            <a:off x="556275" y="40967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5ddedb3e91_1_21"/>
          <p:cNvSpPr txBox="1">
            <a:spLocks noGrp="1"/>
          </p:cNvSpPr>
          <p:nvPr>
            <p:ph type="title"/>
          </p:nvPr>
        </p:nvSpPr>
        <p:spPr>
          <a:xfrm>
            <a:off x="285675" y="358625"/>
            <a:ext cx="33372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a:latin typeface="Arial"/>
                <a:ea typeface="PT Sans"/>
                <a:cs typeface="PT Sans"/>
                <a:sym typeface="PT Sans"/>
              </a:rPr>
              <a:t>Poverty vs. Health Outcomes</a:t>
            </a:r>
            <a:endParaRPr lang="en-US" sz="3800">
              <a:latin typeface="Arial"/>
            </a:endParaRPr>
          </a:p>
        </p:txBody>
      </p:sp>
      <p:sp>
        <p:nvSpPr>
          <p:cNvPr id="385" name="Google Shape;385;g25ddedb3e91_1_21"/>
          <p:cNvSpPr txBox="1">
            <a:spLocks noGrp="1"/>
          </p:cNvSpPr>
          <p:nvPr>
            <p:ph type="body" idx="1"/>
          </p:nvPr>
        </p:nvSpPr>
        <p:spPr>
          <a:xfrm>
            <a:off x="208025" y="1398725"/>
            <a:ext cx="3600300" cy="307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400" dirty="0">
                <a:latin typeface="Arial"/>
              </a:rPr>
              <a:t>Proportion of people in poverty positively correlates with infant mortality (r = 0.54).</a:t>
            </a:r>
          </a:p>
          <a:p>
            <a:pPr marL="457200" lvl="0" indent="-330200" algn="l" rtl="0">
              <a:spcBef>
                <a:spcPts val="0"/>
              </a:spcBef>
              <a:spcAft>
                <a:spcPts val="0"/>
              </a:spcAft>
              <a:buSzPts val="1600"/>
              <a:buChar char="●"/>
            </a:pPr>
            <a:r>
              <a:rPr lang="en-US" sz="1400" dirty="0">
                <a:latin typeface="Arial"/>
              </a:rPr>
              <a:t>Families in poverty does as well (r = 0.6).</a:t>
            </a:r>
          </a:p>
          <a:p>
            <a:pPr marL="457200" lvl="0" indent="-330200" algn="l" rtl="0">
              <a:spcBef>
                <a:spcPts val="0"/>
              </a:spcBef>
              <a:spcAft>
                <a:spcPts val="0"/>
              </a:spcAft>
              <a:buSzPts val="1600"/>
              <a:buChar char="●"/>
            </a:pPr>
            <a:r>
              <a:rPr lang="en-US" sz="1400" dirty="0">
                <a:latin typeface="Arial"/>
              </a:rPr>
              <a:t>Black population also positively correlated with poverty statistics (R-values of 0.57 and 0.59).</a:t>
            </a:r>
          </a:p>
          <a:p>
            <a:pPr marL="457200" lvl="0" indent="-330200" algn="l" rtl="0">
              <a:spcBef>
                <a:spcPts val="0"/>
              </a:spcBef>
              <a:spcAft>
                <a:spcPts val="0"/>
              </a:spcAft>
              <a:buSzPts val="1600"/>
              <a:buChar char="●"/>
            </a:pPr>
            <a:r>
              <a:rPr lang="en-US" sz="1400" dirty="0">
                <a:latin typeface="Arial"/>
              </a:rPr>
              <a:t>Poverty better explains variations in infant mortality than race. Our feature selection confirms </a:t>
            </a:r>
            <a:r>
              <a:rPr lang="en-US" sz="1400">
                <a:latin typeface="Arial"/>
              </a:rPr>
              <a:t>poverty’s</a:t>
            </a:r>
            <a:r>
              <a:rPr lang="en-US" sz="1400" dirty="0">
                <a:latin typeface="Arial"/>
              </a:rPr>
              <a:t> role in Infant Death</a:t>
            </a:r>
          </a:p>
        </p:txBody>
      </p:sp>
      <p:pic>
        <p:nvPicPr>
          <p:cNvPr id="386" name="Google Shape;386;g25ddedb3e91_1_21"/>
          <p:cNvPicPr preferRelativeResize="0">
            <a:picLocks noGrp="1"/>
          </p:cNvPicPr>
          <p:nvPr>
            <p:ph type="pic" idx="2"/>
          </p:nvPr>
        </p:nvPicPr>
        <p:blipFill rotWithShape="1">
          <a:blip r:embed="rId3">
            <a:alphaModFix/>
          </a:blip>
          <a:srcRect l="7633" r="7642"/>
          <a:stretch/>
        </p:blipFill>
        <p:spPr>
          <a:xfrm>
            <a:off x="3957075" y="358625"/>
            <a:ext cx="5081477" cy="46153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5ddedb3e91_1_27"/>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5 Counties vs. Bottom 5 Counties</a:t>
            </a:r>
            <a:endParaRPr/>
          </a:p>
        </p:txBody>
      </p:sp>
      <p:sp>
        <p:nvSpPr>
          <p:cNvPr id="392" name="Google Shape;392;g25ddedb3e91_1_27"/>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latin typeface="Arial"/>
              </a:rPr>
              <a:t>Top and bottom 5 counties for infant mortality</a:t>
            </a:r>
            <a:endParaRPr lang="en-US" sz="1400">
              <a:latin typeface="Arial"/>
            </a:endParaRPr>
          </a:p>
          <a:p>
            <a:r>
              <a:rPr lang="en" sz="1400">
                <a:latin typeface="Arial"/>
              </a:rPr>
              <a:t>Comparing poverty rates for each county.  </a:t>
            </a:r>
          </a:p>
          <a:p>
            <a:endParaRPr lang="en" sz="1400">
              <a:latin typeface="Arial"/>
            </a:endParaRPr>
          </a:p>
          <a:p>
            <a:r>
              <a:rPr lang="en" sz="1400">
                <a:latin typeface="Arial"/>
              </a:rPr>
              <a:t>The largest percentages of persons in poverty are interestingly not in the most (or least) populous counties.</a:t>
            </a:r>
          </a:p>
        </p:txBody>
      </p:sp>
      <p:pic>
        <p:nvPicPr>
          <p:cNvPr id="393" name="Google Shape;393;g25ddedb3e91_1_27"/>
          <p:cNvPicPr preferRelativeResize="0"/>
          <p:nvPr/>
        </p:nvPicPr>
        <p:blipFill>
          <a:blip r:embed="rId3">
            <a:alphaModFix/>
          </a:blip>
          <a:stretch>
            <a:fillRect/>
          </a:stretch>
        </p:blipFill>
        <p:spPr>
          <a:xfrm>
            <a:off x="4848600" y="654325"/>
            <a:ext cx="3989051" cy="399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Our Project</a:t>
            </a:r>
            <a:endParaRPr/>
          </a:p>
        </p:txBody>
      </p:sp>
      <p:pic>
        <p:nvPicPr>
          <p:cNvPr id="200" name="Google Shape;200;p5">
            <a:hlinkClick r:id="rId3"/>
          </p:cNvPr>
          <p:cNvPicPr preferRelativeResize="0"/>
          <p:nvPr/>
        </p:nvPicPr>
        <p:blipFill>
          <a:blip r:embed="rId4">
            <a:alphaModFix/>
          </a:blip>
          <a:stretch>
            <a:fillRect/>
          </a:stretch>
        </p:blipFill>
        <p:spPr>
          <a:xfrm>
            <a:off x="6315715" y="200434"/>
            <a:ext cx="2244951" cy="1461903"/>
          </a:xfrm>
          <a:prstGeom prst="rect">
            <a:avLst/>
          </a:prstGeom>
          <a:noFill/>
          <a:ln>
            <a:noFill/>
          </a:ln>
        </p:spPr>
      </p:pic>
      <p:sp>
        <p:nvSpPr>
          <p:cNvPr id="201" name="Google Shape;201;p5"/>
          <p:cNvSpPr txBox="1"/>
          <p:nvPr/>
        </p:nvSpPr>
        <p:spPr>
          <a:xfrm>
            <a:off x="406650" y="1257000"/>
            <a:ext cx="3535200" cy="3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6"/>
                </a:solidFill>
                <a:effectLst/>
                <a:latin typeface="Söhne"/>
              </a:rPr>
              <a:t>Infant mortality stands as a critical indicator of a nation's overall health, attracting significant scrutiny and forming a cornerstone of public health research. The outcomes from these studies are pivotal, not merely for their academic value but more importantly, for their potential to guide evidence-based practice. These evidence-driven interventions, shaped by the nuanced understanding of factors influencing infant mortality, are indispensable for shaping health policies and programming that promise to secure the health and survival of our youngest citizens.</a:t>
            </a:r>
            <a:endParaRPr dirty="0">
              <a:solidFill>
                <a:schemeClr val="accent6"/>
              </a:solidFill>
              <a:latin typeface="PT Sans"/>
              <a:ea typeface="PT Sans"/>
              <a:cs typeface="PT Sans"/>
              <a:sym typeface="PT Sans"/>
            </a:endParaRPr>
          </a:p>
        </p:txBody>
      </p:sp>
      <p:sp>
        <p:nvSpPr>
          <p:cNvPr id="2" name="Google Shape;201;p5">
            <a:extLst>
              <a:ext uri="{FF2B5EF4-FFF2-40B4-BE49-F238E27FC236}">
                <a16:creationId xmlns:a16="http://schemas.microsoft.com/office/drawing/2014/main" id="{E0FC4E45-222C-11FD-A369-5F92557E4CC7}"/>
              </a:ext>
            </a:extLst>
          </p:cNvPr>
          <p:cNvSpPr txBox="1"/>
          <p:nvPr/>
        </p:nvSpPr>
        <p:spPr>
          <a:xfrm>
            <a:off x="5667598" y="1572971"/>
            <a:ext cx="3535200" cy="3202500"/>
          </a:xfrm>
          <a:prstGeom prst="rect">
            <a:avLst/>
          </a:prstGeom>
          <a:noFill/>
          <a:ln>
            <a:noFill/>
          </a:ln>
        </p:spPr>
        <p:txBody>
          <a:bodyPr spcFirstLastPara="1" wrap="square" lIns="91425" tIns="91425" rIns="91425" bIns="91425" anchor="t" anchorCtr="0">
            <a:noAutofit/>
          </a:bodyPr>
          <a:lstStyle/>
          <a:p>
            <a:pPr algn="ctr"/>
            <a:r>
              <a:rPr lang="en-US" sz="1800" dirty="0">
                <a:solidFill>
                  <a:schemeClr val="accent6"/>
                </a:solidFill>
                <a:latin typeface="Söhne"/>
              </a:rPr>
              <a:t>Infant </a:t>
            </a:r>
            <a:r>
              <a:rPr lang="en-US" sz="1800">
                <a:solidFill>
                  <a:schemeClr val="accent6"/>
                </a:solidFill>
                <a:latin typeface="Söhne"/>
              </a:rPr>
              <a:t>mortality</a:t>
            </a:r>
            <a:r>
              <a:rPr lang="en-US" sz="1800" dirty="0">
                <a:solidFill>
                  <a:schemeClr val="accent6"/>
                </a:solidFill>
                <a:latin typeface="Söhne"/>
              </a:rPr>
              <a:t> </a:t>
            </a:r>
            <a:r>
              <a:rPr lang="en-US" sz="1800">
                <a:solidFill>
                  <a:schemeClr val="accent6"/>
                </a:solidFill>
                <a:latin typeface="Söhne"/>
              </a:rPr>
              <a:t>studies</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Evidence-based practice creates reform</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Shape health policy</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Survival of infants</a:t>
            </a:r>
            <a:endParaRPr lang="en-US" dirty="0">
              <a:solidFill>
                <a:schemeClr val="accent6"/>
              </a:solidFill>
              <a:latin typeface="Söhne"/>
            </a:endParaRPr>
          </a:p>
          <a:p>
            <a:br>
              <a:rPr lang="en-US" dirty="0"/>
            </a:br>
            <a:endParaRPr lang="en-US" dirty="0"/>
          </a:p>
        </p:txBody>
      </p:sp>
      <p:sp>
        <p:nvSpPr>
          <p:cNvPr id="3" name="Arrow: Curved Right 2">
            <a:extLst>
              <a:ext uri="{FF2B5EF4-FFF2-40B4-BE49-F238E27FC236}">
                <a16:creationId xmlns:a16="http://schemas.microsoft.com/office/drawing/2014/main" id="{7DD775F8-4095-8CBC-DF20-5F8A0198F0AE}"/>
              </a:ext>
            </a:extLst>
          </p:cNvPr>
          <p:cNvSpPr/>
          <p:nvPr/>
        </p:nvSpPr>
        <p:spPr>
          <a:xfrm>
            <a:off x="7142709" y="1954370"/>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Right 3">
            <a:extLst>
              <a:ext uri="{FF2B5EF4-FFF2-40B4-BE49-F238E27FC236}">
                <a16:creationId xmlns:a16="http://schemas.microsoft.com/office/drawing/2014/main" id="{AF08AAE2-30A4-B3FF-7E17-948785306A6C}"/>
              </a:ext>
            </a:extLst>
          </p:cNvPr>
          <p:cNvSpPr/>
          <p:nvPr/>
        </p:nvSpPr>
        <p:spPr>
          <a:xfrm>
            <a:off x="7142709" y="3195921"/>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Right 4">
            <a:extLst>
              <a:ext uri="{FF2B5EF4-FFF2-40B4-BE49-F238E27FC236}">
                <a16:creationId xmlns:a16="http://schemas.microsoft.com/office/drawing/2014/main" id="{D888BCDA-2D44-2A61-4C0C-2B9E1C5AF234}"/>
              </a:ext>
            </a:extLst>
          </p:cNvPr>
          <p:cNvSpPr/>
          <p:nvPr/>
        </p:nvSpPr>
        <p:spPr>
          <a:xfrm>
            <a:off x="7142709" y="4129670"/>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5ddedb3e91_1_40"/>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5 Counties vs. Bottom 5 Counties</a:t>
            </a:r>
            <a:endParaRPr/>
          </a:p>
        </p:txBody>
      </p:sp>
      <p:sp>
        <p:nvSpPr>
          <p:cNvPr id="399" name="Google Shape;399;g25ddedb3e91_1_40"/>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pPr indent="-330200">
              <a:buSzPts val="1600"/>
            </a:pPr>
            <a:r>
              <a:rPr lang="en" sz="1400" dirty="0">
                <a:latin typeface="Arial"/>
              </a:rPr>
              <a:t>Top and bottom 5 counties for infant mortality comparing mean family incomes.</a:t>
            </a:r>
            <a:endParaRPr lang="en-US" sz="1400" dirty="0">
              <a:latin typeface="Arial"/>
            </a:endParaRPr>
          </a:p>
          <a:p>
            <a:endParaRPr lang="en" sz="1400" dirty="0">
              <a:latin typeface="Arial"/>
            </a:endParaRPr>
          </a:p>
          <a:p>
            <a:r>
              <a:rPr lang="en" sz="1400" dirty="0">
                <a:latin typeface="Arial"/>
              </a:rPr>
              <a:t>This comparison shows that there is a negative relationship between mean family income and infant mortality rates. </a:t>
            </a:r>
          </a:p>
        </p:txBody>
      </p:sp>
      <p:pic>
        <p:nvPicPr>
          <p:cNvPr id="400" name="Google Shape;400;g25ddedb3e91_1_40"/>
          <p:cNvPicPr preferRelativeResize="0"/>
          <p:nvPr/>
        </p:nvPicPr>
        <p:blipFill>
          <a:blip r:embed="rId3">
            <a:alphaModFix/>
          </a:blip>
          <a:stretch>
            <a:fillRect/>
          </a:stretch>
        </p:blipFill>
        <p:spPr>
          <a:xfrm>
            <a:off x="4572000" y="666750"/>
            <a:ext cx="4356350" cy="41714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5d922c9d4f_1_39"/>
          <p:cNvSpPr txBox="1">
            <a:spLocks noGrp="1"/>
          </p:cNvSpPr>
          <p:nvPr>
            <p:ph type="ctrTitle"/>
          </p:nvPr>
        </p:nvSpPr>
        <p:spPr>
          <a:xfrm>
            <a:off x="106575" y="263875"/>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Sub-Factors</a:t>
            </a:r>
            <a:endParaRPr/>
          </a:p>
        </p:txBody>
      </p:sp>
      <p:pic>
        <p:nvPicPr>
          <p:cNvPr id="406" name="Google Shape;406;g25d922c9d4f_1_39">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407" name="Google Shape;407;g25d922c9d4f_1_39"/>
          <p:cNvSpPr txBox="1"/>
          <p:nvPr/>
        </p:nvSpPr>
        <p:spPr>
          <a:xfrm>
            <a:off x="657225" y="1285500"/>
            <a:ext cx="4816200" cy="22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2"/>
                </a:solidFill>
                <a:latin typeface="Martian Mono"/>
                <a:ea typeface="Martian Mono"/>
                <a:cs typeface="Martian Mono"/>
                <a:sym typeface="Martian Mono"/>
              </a:rPr>
              <a:t>What sub-factors of poverty are present consistently throughout socio-economic factors?</a:t>
            </a: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408" name="Google Shape;408;g25d922c9d4f_1_39"/>
          <p:cNvSpPr/>
          <p:nvPr/>
        </p:nvSpPr>
        <p:spPr>
          <a:xfrm>
            <a:off x="556275" y="37200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5ddedb3e91_1_52"/>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Analysis</a:t>
            </a:r>
            <a:endParaRPr dirty="0"/>
          </a:p>
        </p:txBody>
      </p:sp>
      <p:sp>
        <p:nvSpPr>
          <p:cNvPr id="438" name="Google Shape;438;g25ddedb3e91_1_52"/>
          <p:cNvSpPr txBox="1">
            <a:spLocks noGrp="1"/>
          </p:cNvSpPr>
          <p:nvPr>
            <p:ph type="body" idx="1"/>
          </p:nvPr>
        </p:nvSpPr>
        <p:spPr>
          <a:xfrm>
            <a:off x="299475" y="1357675"/>
            <a:ext cx="8046900" cy="3006000"/>
          </a:xfrm>
          <a:prstGeom prst="rect">
            <a:avLst/>
          </a:prstGeom>
        </p:spPr>
        <p:txBody>
          <a:bodyPr spcFirstLastPara="1" wrap="square" lIns="91425" tIns="91425" rIns="91425" bIns="91425" anchor="t" anchorCtr="0">
            <a:noAutofit/>
          </a:bodyPr>
          <a:lstStyle/>
          <a:p>
            <a:pPr marL="457200" lvl="0" indent="-333375" algn="l" rtl="0">
              <a:lnSpc>
                <a:spcPct val="115000"/>
              </a:lnSpc>
              <a:spcBef>
                <a:spcPts val="900"/>
              </a:spcBef>
              <a:spcAft>
                <a:spcPts val="0"/>
              </a:spcAft>
              <a:buClr>
                <a:schemeClr val="accent6"/>
              </a:buClr>
              <a:buSzPts val="1650"/>
              <a:buFont typeface="PT Sans"/>
              <a:buChar char="●"/>
            </a:pPr>
            <a:r>
              <a:rPr lang="en-US" sz="1650">
                <a:solidFill>
                  <a:schemeClr val="accent6"/>
                </a:solidFill>
                <a:latin typeface="Arial"/>
              </a:rPr>
              <a:t>Female head of house (e.g. Single-Parent) was the most consistent sub-factor in our measured socioeconomic data.</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Black female-headed families were more likely to be in poverty.</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Likelihood of a person in poverty being black (p = 0.341) was twice as likely as being white (p = 0.17), despite the populations being in a ratio of White to Black women of 1.91:1.</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Highest finished level of education and level of income were other sub-factors.</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Increase in highest level of education reduces poverty.</a:t>
            </a:r>
          </a:p>
          <a:p>
            <a:pPr marL="0" lvl="0" indent="0" algn="l" rtl="0">
              <a:spcBef>
                <a:spcPts val="0"/>
              </a:spcBef>
              <a:spcAft>
                <a:spcPts val="0"/>
              </a:spcAft>
              <a:buNone/>
            </a:pPr>
            <a:endParaRPr lang="en-US" sz="1050">
              <a:solidFill>
                <a:schemeClr val="accent6"/>
              </a:solidFill>
              <a:latin typeface="Arial"/>
              <a:ea typeface="Roboto"/>
              <a:cs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25d922c9d4f_1_138"/>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artian Mono SemiBold" panose="020B0604020202020204" charset="0"/>
              </a:rPr>
              <a:t>Top 5 Counties vs. Bottom 5 Counties</a:t>
            </a:r>
          </a:p>
        </p:txBody>
      </p:sp>
      <p:sp>
        <p:nvSpPr>
          <p:cNvPr id="414" name="Google Shape;414;g25d922c9d4f_1_138"/>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r>
              <a:rPr lang="en-US" sz="1400" dirty="0">
                <a:latin typeface="+mj-lt"/>
              </a:rPr>
              <a:t>The bottom 5 counties for infant mortality average a higher number of citizens with less than a high school education.</a:t>
            </a:r>
          </a:p>
          <a:p>
            <a:r>
              <a:rPr lang="en-US" sz="1400" dirty="0">
                <a:latin typeface="+mj-lt"/>
              </a:rPr>
              <a:t>3 out of the bottom 5 counties for infant mortality had less citizens with less than high school education.</a:t>
            </a:r>
            <a:endParaRPr lang="en-US" dirty="0">
              <a:latin typeface="+mj-lt"/>
            </a:endParaRPr>
          </a:p>
          <a:p>
            <a:endParaRPr lang="en-US" sz="1400" dirty="0"/>
          </a:p>
        </p:txBody>
      </p:sp>
      <p:pic>
        <p:nvPicPr>
          <p:cNvPr id="415" name="Google Shape;415;g25d922c9d4f_1_138"/>
          <p:cNvPicPr preferRelativeResize="0"/>
          <p:nvPr/>
        </p:nvPicPr>
        <p:blipFill>
          <a:blip r:embed="rId3">
            <a:alphaModFix/>
          </a:blip>
          <a:stretch>
            <a:fillRect/>
          </a:stretch>
        </p:blipFill>
        <p:spPr>
          <a:xfrm>
            <a:off x="4572000" y="468025"/>
            <a:ext cx="4356350" cy="4302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with blue dots and red line&#10;&#10;Description automatically generated">
            <a:extLst>
              <a:ext uri="{FF2B5EF4-FFF2-40B4-BE49-F238E27FC236}">
                <a16:creationId xmlns:a16="http://schemas.microsoft.com/office/drawing/2014/main" id="{01EC779B-80F2-8CA0-30A7-9960490404D6}"/>
              </a:ext>
            </a:extLst>
          </p:cNvPr>
          <p:cNvPicPr>
            <a:picLocks noChangeAspect="1"/>
          </p:cNvPicPr>
          <p:nvPr/>
        </p:nvPicPr>
        <p:blipFill rotWithShape="1">
          <a:blip r:embed="rId3"/>
          <a:srcRect t="8738" r="-122"/>
          <a:stretch/>
        </p:blipFill>
        <p:spPr>
          <a:xfrm>
            <a:off x="188235" y="152297"/>
            <a:ext cx="6845841" cy="3902547"/>
          </a:xfrm>
          <a:prstGeom prst="rect">
            <a:avLst/>
          </a:prstGeom>
        </p:spPr>
      </p:pic>
      <p:sp>
        <p:nvSpPr>
          <p:cNvPr id="3" name="TextBox 2">
            <a:extLst>
              <a:ext uri="{FF2B5EF4-FFF2-40B4-BE49-F238E27FC236}">
                <a16:creationId xmlns:a16="http://schemas.microsoft.com/office/drawing/2014/main" id="{85D8D8AE-D424-EF33-98D6-BB4F67786D60}"/>
              </a:ext>
            </a:extLst>
          </p:cNvPr>
          <p:cNvSpPr txBox="1"/>
          <p:nvPr/>
        </p:nvSpPr>
        <p:spPr>
          <a:xfrm>
            <a:off x="7262538" y="718115"/>
            <a:ext cx="1399943" cy="2585323"/>
          </a:xfrm>
          <a:prstGeom prst="rect">
            <a:avLst/>
          </a:prstGeom>
          <a:noFill/>
        </p:spPr>
        <p:txBody>
          <a:bodyPr wrap="square" rtlCol="0">
            <a:spAutoFit/>
          </a:bodyPr>
          <a:lstStyle/>
          <a:p>
            <a:r>
              <a:rPr lang="en-US" sz="900" dirty="0">
                <a:solidFill>
                  <a:schemeClr val="accent6"/>
                </a:solidFill>
              </a:rPr>
              <a:t>Families in Poverty with Female Householders showed correlation with ALL types of poverty</a:t>
            </a:r>
          </a:p>
          <a:p>
            <a:endParaRPr lang="en-US" sz="900" dirty="0">
              <a:solidFill>
                <a:schemeClr val="accent6"/>
              </a:solidFill>
            </a:endParaRPr>
          </a:p>
          <a:p>
            <a:r>
              <a:rPr lang="en-US" sz="900" dirty="0">
                <a:solidFill>
                  <a:schemeClr val="accent6"/>
                </a:solidFill>
              </a:rPr>
              <a:t>This suggests that single families – particularly single mothers, are highly correlated with infant mortality rate.</a:t>
            </a:r>
          </a:p>
          <a:p>
            <a:endParaRPr lang="en-US" sz="900" dirty="0">
              <a:solidFill>
                <a:schemeClr val="accent6"/>
              </a:solidFill>
            </a:endParaRPr>
          </a:p>
          <a:p>
            <a:r>
              <a:rPr lang="en-US" sz="900" b="1" dirty="0">
                <a:solidFill>
                  <a:schemeClr val="accent6"/>
                </a:solidFill>
              </a:rPr>
              <a:t>This constitutes an argument for poverty over race as a higher contributing factor in overall infant mortality</a:t>
            </a:r>
          </a:p>
        </p:txBody>
      </p:sp>
    </p:spTree>
    <p:extLst>
      <p:ext uri="{BB962C8B-B14F-4D97-AF65-F5344CB8AC3E}">
        <p14:creationId xmlns:p14="http://schemas.microsoft.com/office/powerpoint/2010/main" val="50102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59F5391-778B-BAC3-8493-3035B0E5E58A}"/>
              </a:ext>
            </a:extLst>
          </p:cNvPr>
          <p:cNvPicPr>
            <a:picLocks noChangeAspect="1"/>
          </p:cNvPicPr>
          <p:nvPr/>
        </p:nvPicPr>
        <p:blipFill>
          <a:blip r:embed="rId3"/>
          <a:stretch>
            <a:fillRect/>
          </a:stretch>
        </p:blipFill>
        <p:spPr>
          <a:xfrm>
            <a:off x="3661538" y="151707"/>
            <a:ext cx="5281887" cy="3014057"/>
          </a:xfrm>
          <a:prstGeom prst="rect">
            <a:avLst/>
          </a:prstGeom>
        </p:spPr>
      </p:pic>
      <p:sp>
        <p:nvSpPr>
          <p:cNvPr id="4" name="Google Shape;414;g25d922c9d4f_1_138">
            <a:extLst>
              <a:ext uri="{FF2B5EF4-FFF2-40B4-BE49-F238E27FC236}">
                <a16:creationId xmlns:a16="http://schemas.microsoft.com/office/drawing/2014/main" id="{C5F7DD1C-FF05-A6E4-6903-7F4CB9FE1489}"/>
              </a:ext>
            </a:extLst>
          </p:cNvPr>
          <p:cNvSpPr txBox="1">
            <a:spLocks/>
          </p:cNvSpPr>
          <p:nvPr/>
        </p:nvSpPr>
        <p:spPr>
          <a:xfrm>
            <a:off x="200575" y="1658735"/>
            <a:ext cx="3173880" cy="328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17500" algn="l" defTabSz="914400" rtl="0" eaLnBrk="1" fontAlgn="auto" latinLnBrk="0" hangingPunct="1">
              <a:lnSpc>
                <a:spcPct val="100000"/>
              </a:lnSpc>
              <a:spcBef>
                <a:spcPts val="0"/>
              </a:spcBef>
              <a:spcAft>
                <a:spcPts val="0"/>
              </a:spcAft>
              <a:buClr>
                <a:srgbClr val="E4F0F7"/>
              </a:buClr>
              <a:buSzPts val="1400"/>
              <a:buFont typeface="PT Sans"/>
              <a:buChar char="●"/>
              <a:tabLst/>
              <a:defRPr/>
            </a:pPr>
            <a:r>
              <a:rPr kumimoji="0" lang="en-US" sz="1400" b="0" i="0" u="none" strike="noStrike" kern="0" cap="none" spc="0" normalizeH="0" baseline="0" noProof="0" dirty="0">
                <a:ln>
                  <a:noFill/>
                </a:ln>
                <a:solidFill>
                  <a:srgbClr val="E4F0F7"/>
                </a:solidFill>
                <a:effectLst/>
                <a:uLnTx/>
                <a:uFillTx/>
                <a:latin typeface="+mj-lt"/>
                <a:sym typeface="PT Sans"/>
              </a:rPr>
              <a:t>We found an interesting correlation between determined white poverty vs determined black poverty. </a:t>
            </a:r>
          </a:p>
          <a:p>
            <a:pPr marL="457200" marR="0" lvl="0" indent="-317500" algn="l" defTabSz="914400" rtl="0" eaLnBrk="1" fontAlgn="auto" latinLnBrk="0" hangingPunct="1">
              <a:lnSpc>
                <a:spcPct val="100000"/>
              </a:lnSpc>
              <a:spcBef>
                <a:spcPts val="0"/>
              </a:spcBef>
              <a:spcAft>
                <a:spcPts val="0"/>
              </a:spcAft>
              <a:buClr>
                <a:srgbClr val="E4F0F7"/>
              </a:buClr>
              <a:buSzPts val="1400"/>
              <a:buFont typeface="PT Sans"/>
              <a:buChar char="●"/>
              <a:tabLst/>
              <a:defRPr/>
            </a:pPr>
            <a:r>
              <a:rPr kumimoji="0" lang="en-US" sz="1400" b="0" i="0" u="none" strike="noStrike" kern="0" cap="none" spc="0" normalizeH="0" baseline="0" noProof="0" dirty="0">
                <a:ln>
                  <a:noFill/>
                </a:ln>
                <a:solidFill>
                  <a:srgbClr val="E4F0F7"/>
                </a:solidFill>
                <a:effectLst/>
                <a:uLnTx/>
                <a:uFillTx/>
                <a:latin typeface="+mj-lt"/>
                <a:sym typeface="PT Sans"/>
              </a:rPr>
              <a:t>The relationship suggests an inverse relationship - possibly suggesting geographic dispersion** at the county level of race when races are in poverty.</a:t>
            </a:r>
          </a:p>
          <a:p>
            <a:endParaRPr lang="en-US" dirty="0">
              <a:latin typeface="+mj-lt"/>
            </a:endParaRPr>
          </a:p>
          <a:p>
            <a:endParaRPr lang="en-US" dirty="0">
              <a:latin typeface="+mj-lt"/>
            </a:endParaRPr>
          </a:p>
        </p:txBody>
      </p:sp>
      <p:sp>
        <p:nvSpPr>
          <p:cNvPr id="9" name="TextBox 8">
            <a:extLst>
              <a:ext uri="{FF2B5EF4-FFF2-40B4-BE49-F238E27FC236}">
                <a16:creationId xmlns:a16="http://schemas.microsoft.com/office/drawing/2014/main" id="{091CADD5-EBB2-569C-EEAE-0DC8AB28F439}"/>
              </a:ext>
            </a:extLst>
          </p:cNvPr>
          <p:cNvSpPr txBox="1"/>
          <p:nvPr/>
        </p:nvSpPr>
        <p:spPr>
          <a:xfrm>
            <a:off x="200575" y="581517"/>
            <a:ext cx="3547080" cy="707886"/>
          </a:xfrm>
          <a:prstGeom prst="rect">
            <a:avLst/>
          </a:prstGeom>
          <a:noFill/>
          <a:ln>
            <a:solidFill>
              <a:schemeClr val="accent3"/>
            </a:solidFill>
          </a:ln>
        </p:spPr>
        <p:txBody>
          <a:bodyPr wrap="square" rtlCol="0">
            <a:spAutoFit/>
          </a:bodyPr>
          <a:lstStyle/>
          <a:p>
            <a:r>
              <a:rPr lang="en-US" sz="2000" dirty="0">
                <a:solidFill>
                  <a:schemeClr val="accent2"/>
                </a:solidFill>
                <a:latin typeface="Martian Mono SemiBold" panose="020B0604020202020204" charset="0"/>
              </a:rPr>
              <a:t>Black Poverty vs. White Poverty</a:t>
            </a:r>
          </a:p>
        </p:txBody>
      </p:sp>
      <p:sp>
        <p:nvSpPr>
          <p:cNvPr id="8" name="TextBox 7">
            <a:extLst>
              <a:ext uri="{FF2B5EF4-FFF2-40B4-BE49-F238E27FC236}">
                <a16:creationId xmlns:a16="http://schemas.microsoft.com/office/drawing/2014/main" id="{B2D7CD65-D836-2C87-2E81-BDC30A40D673}"/>
              </a:ext>
            </a:extLst>
          </p:cNvPr>
          <p:cNvSpPr txBox="1"/>
          <p:nvPr/>
        </p:nvSpPr>
        <p:spPr>
          <a:xfrm>
            <a:off x="3661538" y="3226242"/>
            <a:ext cx="5408853" cy="738664"/>
          </a:xfrm>
          <a:prstGeom prst="rect">
            <a:avLst/>
          </a:prstGeom>
          <a:noFill/>
        </p:spPr>
        <p:txBody>
          <a:bodyPr wrap="none" lIns="91440" tIns="45720" rIns="91440" bIns="45720" rtlCol="0" anchor="t">
            <a:spAutoFit/>
          </a:bodyPr>
          <a:lstStyle/>
          <a:p>
            <a:r>
              <a:rPr lang="en-US" i="1" dirty="0">
                <a:solidFill>
                  <a:schemeClr val="accent6"/>
                </a:solidFill>
                <a:latin typeface="+mj-lt"/>
              </a:rPr>
              <a:t>**Because there was no similar correlation in higher income areas</a:t>
            </a:r>
            <a:br>
              <a:rPr lang="en-US" i="1">
                <a:latin typeface="+mj-lt"/>
              </a:rPr>
            </a:br>
            <a:r>
              <a:rPr lang="en-US" i="1" dirty="0">
                <a:solidFill>
                  <a:schemeClr val="accent6"/>
                </a:solidFill>
                <a:latin typeface="+mj-lt"/>
              </a:rPr>
              <a:t>it suggests that this only applies in a poverty setting and that</a:t>
            </a:r>
            <a:r>
              <a:rPr lang="en-US" i="1">
                <a:solidFill>
                  <a:schemeClr val="accent6"/>
                </a:solidFill>
                <a:latin typeface="+mj-lt"/>
              </a:rPr>
              <a:t> </a:t>
            </a:r>
            <a:endParaRPr lang="en-US" i="1" dirty="0">
              <a:solidFill>
                <a:schemeClr val="accent6"/>
              </a:solidFill>
              <a:latin typeface="+mj-lt"/>
            </a:endParaRPr>
          </a:p>
          <a:p>
            <a:r>
              <a:rPr lang="en-US" i="1" dirty="0">
                <a:solidFill>
                  <a:schemeClr val="accent6"/>
                </a:solidFill>
                <a:latin typeface="+mj-lt"/>
              </a:rPr>
              <a:t>high income areas </a:t>
            </a:r>
            <a:r>
              <a:rPr lang="en-US" i="1">
                <a:solidFill>
                  <a:schemeClr val="accent6"/>
                </a:solidFill>
                <a:latin typeface="+mj-lt"/>
              </a:rPr>
              <a:t>are</a:t>
            </a:r>
            <a:r>
              <a:rPr lang="en-US" i="1" dirty="0">
                <a:solidFill>
                  <a:schemeClr val="accent6"/>
                </a:solidFill>
                <a:latin typeface="+mj-lt"/>
              </a:rPr>
              <a:t> racially diverse</a:t>
            </a:r>
          </a:p>
        </p:txBody>
      </p:sp>
    </p:spTree>
    <p:extLst>
      <p:ext uri="{BB962C8B-B14F-4D97-AF65-F5344CB8AC3E}">
        <p14:creationId xmlns:p14="http://schemas.microsoft.com/office/powerpoint/2010/main" val="240368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5d922c9d4f_1_20"/>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 Conclusions</a:t>
            </a:r>
            <a:endParaRPr/>
          </a:p>
        </p:txBody>
      </p:sp>
      <p:sp>
        <p:nvSpPr>
          <p:cNvPr id="431" name="Google Shape;431;g25d922c9d4f_1_20"/>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pic>
        <p:nvPicPr>
          <p:cNvPr id="432" name="Google Shape;432;g25d922c9d4f_1_20">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5ddedb3e91_1_47"/>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 and Conclusions</a:t>
            </a:r>
            <a:endParaRPr/>
          </a:p>
        </p:txBody>
      </p:sp>
      <p:sp>
        <p:nvSpPr>
          <p:cNvPr id="459" name="Google Shape;459;g25ddedb3e91_1_47"/>
          <p:cNvSpPr txBox="1">
            <a:spLocks noGrp="1"/>
          </p:cNvSpPr>
          <p:nvPr>
            <p:ph type="body" idx="1"/>
          </p:nvPr>
        </p:nvSpPr>
        <p:spPr>
          <a:xfrm>
            <a:off x="720000" y="1357675"/>
            <a:ext cx="6849000" cy="300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latin typeface="Arial"/>
              </a:rPr>
              <a:t>North Carolina counties display variation in rates of infant mortality along lines of race.</a:t>
            </a:r>
          </a:p>
          <a:p>
            <a:pPr marL="457200" lvl="0" indent="-342900" algn="l" rtl="0">
              <a:spcBef>
                <a:spcPts val="0"/>
              </a:spcBef>
              <a:spcAft>
                <a:spcPts val="0"/>
              </a:spcAft>
              <a:buSzPts val="1800"/>
              <a:buChar char="●"/>
            </a:pPr>
            <a:r>
              <a:rPr lang="en-US" sz="1800">
                <a:latin typeface="Arial"/>
              </a:rPr>
              <a:t>Poverty serves as a much better indicator of infant mortality between different counties.</a:t>
            </a:r>
          </a:p>
          <a:p>
            <a:pPr indent="-342900">
              <a:buSzPts val="1800"/>
            </a:pPr>
            <a:r>
              <a:rPr lang="en-US" sz="1800">
                <a:latin typeface="Arial"/>
              </a:rPr>
              <a:t>Poverty affects black North Carolinians at much higher rates than it does white North Carolinians.  </a:t>
            </a:r>
            <a:endParaRPr lang="en-US" sz="1800"/>
          </a:p>
          <a:p>
            <a:pPr marL="457200" lvl="0" indent="0" algn="l" rtl="0">
              <a:spcBef>
                <a:spcPts val="0"/>
              </a:spcBef>
              <a:spcAft>
                <a:spcPts val="0"/>
              </a:spcAft>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5d922c9d4f_1_95"/>
          <p:cNvSpPr txBox="1">
            <a:spLocks noGrp="1"/>
          </p:cNvSpPr>
          <p:nvPr>
            <p:ph type="title"/>
          </p:nvPr>
        </p:nvSpPr>
        <p:spPr>
          <a:xfrm>
            <a:off x="7151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Unanticipated Insights or Problems</a:t>
            </a:r>
            <a:endParaRPr/>
          </a:p>
        </p:txBody>
      </p:sp>
      <p:sp>
        <p:nvSpPr>
          <p:cNvPr id="3" name="Google Shape;438;g25ddedb3e91_1_52">
            <a:extLst>
              <a:ext uri="{FF2B5EF4-FFF2-40B4-BE49-F238E27FC236}">
                <a16:creationId xmlns:a16="http://schemas.microsoft.com/office/drawing/2014/main" id="{8E1A5B9E-4893-2149-CE45-7408799E4CE9}"/>
              </a:ext>
            </a:extLst>
          </p:cNvPr>
          <p:cNvSpPr txBox="1">
            <a:spLocks/>
          </p:cNvSpPr>
          <p:nvPr/>
        </p:nvSpPr>
        <p:spPr>
          <a:xfrm>
            <a:off x="325008" y="1227337"/>
            <a:ext cx="4146456" cy="2792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9pPr>
          </a:lstStyle>
          <a:p>
            <a:pPr marL="285750" indent="-285750"/>
            <a:r>
              <a:rPr lang="en-US" sz="1600" dirty="0">
                <a:solidFill>
                  <a:schemeClr val="accent6"/>
                </a:solidFill>
                <a:latin typeface="Roboto"/>
                <a:ea typeface="Roboto"/>
                <a:cs typeface="Roboto"/>
              </a:rPr>
              <a:t>The infant deaths did not have any racial component to the data. We could not fix this, so we had to make some assumptions.</a:t>
            </a:r>
          </a:p>
          <a:p>
            <a:pPr marL="285750" indent="-285750"/>
            <a:r>
              <a:rPr lang="en-US" sz="1600" dirty="0">
                <a:solidFill>
                  <a:schemeClr val="accent6"/>
                </a:solidFill>
                <a:latin typeface="Roboto"/>
                <a:ea typeface="Roboto"/>
                <a:cs typeface="Roboto"/>
              </a:rPr>
              <a:t>An unanticipated </a:t>
            </a:r>
            <a:r>
              <a:rPr lang="en-US" sz="1600">
                <a:solidFill>
                  <a:schemeClr val="accent6"/>
                </a:solidFill>
                <a:latin typeface="Roboto"/>
                <a:ea typeface="Roboto"/>
                <a:cs typeface="Roboto"/>
              </a:rPr>
              <a:t>insight</a:t>
            </a:r>
            <a:r>
              <a:rPr lang="en-US" sz="1600" dirty="0">
                <a:solidFill>
                  <a:schemeClr val="accent6"/>
                </a:solidFill>
                <a:latin typeface="Roboto"/>
                <a:ea typeface="Roboto"/>
                <a:cs typeface="Roboto"/>
              </a:rPr>
              <a:t> was the positive correlation between amount of poverty and educational spending. The more poverty there was, the higher the educational spending.</a:t>
            </a:r>
          </a:p>
          <a:p>
            <a:pPr marL="285750" indent="-285750"/>
            <a:r>
              <a:rPr lang="en-US" sz="1600" dirty="0">
                <a:solidFill>
                  <a:schemeClr val="accent6"/>
                </a:solidFill>
                <a:latin typeface="Roboto"/>
                <a:ea typeface="Roboto"/>
                <a:cs typeface="Roboto"/>
              </a:rPr>
              <a:t>The black population age 25 and up with only Elementary education and that it correlated with the amount of poverty in the county was a surprising statistic.</a:t>
            </a:r>
          </a:p>
          <a:p>
            <a:pPr marL="171450" indent="-171450"/>
            <a:endParaRPr lang="en-US" sz="1400" dirty="0">
              <a:solidFill>
                <a:schemeClr val="accent6"/>
              </a:solidFill>
              <a:latin typeface="Roboto"/>
              <a:ea typeface="Roboto"/>
              <a:cs typeface="Roboto"/>
            </a:endParaRPr>
          </a:p>
          <a:p>
            <a:pPr marL="171450" indent="-171450"/>
            <a:endParaRPr lang="en-US" sz="1400" dirty="0">
              <a:solidFill>
                <a:schemeClr val="accent6"/>
              </a:solidFill>
              <a:latin typeface="Roboto"/>
              <a:ea typeface="Roboto"/>
              <a:cs typeface="Roboto"/>
            </a:endParaRPr>
          </a:p>
        </p:txBody>
      </p:sp>
      <p:pic>
        <p:nvPicPr>
          <p:cNvPr id="4" name="Picture 3">
            <a:extLst>
              <a:ext uri="{FF2B5EF4-FFF2-40B4-BE49-F238E27FC236}">
                <a16:creationId xmlns:a16="http://schemas.microsoft.com/office/drawing/2014/main" id="{5DF8773B-D978-439B-8E64-576B205A8FA9}"/>
              </a:ext>
            </a:extLst>
          </p:cNvPr>
          <p:cNvPicPr>
            <a:picLocks noChangeAspect="1"/>
          </p:cNvPicPr>
          <p:nvPr/>
        </p:nvPicPr>
        <p:blipFill>
          <a:blip r:embed="rId3"/>
          <a:stretch>
            <a:fillRect/>
          </a:stretch>
        </p:blipFill>
        <p:spPr>
          <a:xfrm>
            <a:off x="4471464" y="1350005"/>
            <a:ext cx="4571999" cy="25661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ctrTitle"/>
          </p:nvPr>
        </p:nvSpPr>
        <p:spPr>
          <a:xfrm>
            <a:off x="4035488" y="1573938"/>
            <a:ext cx="4284000" cy="99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a:t>Thanks</a:t>
            </a:r>
            <a:endParaRPr/>
          </a:p>
        </p:txBody>
      </p:sp>
      <p:sp>
        <p:nvSpPr>
          <p:cNvPr id="465" name="Google Shape;465;p20"/>
          <p:cNvSpPr txBox="1"/>
          <p:nvPr/>
        </p:nvSpPr>
        <p:spPr>
          <a:xfrm>
            <a:off x="4541275" y="4185901"/>
            <a:ext cx="32724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lt2"/>
                </a:solidFill>
                <a:latin typeface="PT Sans"/>
                <a:ea typeface="PT Sans"/>
                <a:cs typeface="PT Sans"/>
                <a:sym typeface="PT Sans"/>
              </a:rPr>
              <a:t>Please keep this slide for attribution</a:t>
            </a:r>
            <a:endParaRPr sz="1000" b="0" i="0" u="none" strike="noStrike" cap="none">
              <a:solidFill>
                <a:schemeClr val="lt2"/>
              </a:solidFill>
              <a:latin typeface="PT Sans"/>
              <a:ea typeface="PT Sans"/>
              <a:cs typeface="PT Sans"/>
              <a:sym typeface="PT Sans"/>
            </a:endParaRPr>
          </a:p>
        </p:txBody>
      </p:sp>
      <p:sp>
        <p:nvSpPr>
          <p:cNvPr id="466" name="Google Shape;466;p20"/>
          <p:cNvSpPr/>
          <p:nvPr/>
        </p:nvSpPr>
        <p:spPr>
          <a:xfrm>
            <a:off x="5090900"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0"/>
          <p:cNvSpPr/>
          <p:nvPr/>
        </p:nvSpPr>
        <p:spPr>
          <a:xfrm>
            <a:off x="5958775"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0"/>
          <p:cNvSpPr/>
          <p:nvPr/>
        </p:nvSpPr>
        <p:spPr>
          <a:xfrm>
            <a:off x="6826650"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9" name="Google Shape;469;p20"/>
          <p:cNvGrpSpPr/>
          <p:nvPr/>
        </p:nvGrpSpPr>
        <p:grpSpPr>
          <a:xfrm>
            <a:off x="5178049" y="3111861"/>
            <a:ext cx="276012" cy="275991"/>
            <a:chOff x="3368074" y="3882537"/>
            <a:chExt cx="215298" cy="215298"/>
          </a:xfrm>
        </p:grpSpPr>
        <p:sp>
          <p:nvSpPr>
            <p:cNvPr id="470" name="Google Shape;470;p2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20"/>
          <p:cNvGrpSpPr/>
          <p:nvPr/>
        </p:nvGrpSpPr>
        <p:grpSpPr>
          <a:xfrm>
            <a:off x="6044081" y="3130569"/>
            <a:ext cx="266790" cy="238574"/>
            <a:chOff x="3824739" y="3890112"/>
            <a:chExt cx="208105" cy="186110"/>
          </a:xfrm>
        </p:grpSpPr>
        <p:sp>
          <p:nvSpPr>
            <p:cNvPr id="474" name="Google Shape;474;p2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 name="Google Shape;477;p20"/>
          <p:cNvSpPr/>
          <p:nvPr/>
        </p:nvSpPr>
        <p:spPr>
          <a:xfrm>
            <a:off x="6907965" y="3130808"/>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8" name="Google Shape;478;p20">
            <a:hlinkClick r:id="rId3"/>
          </p:cNvPr>
          <p:cNvPicPr preferRelativeResize="0"/>
          <p:nvPr/>
        </p:nvPicPr>
        <p:blipFill>
          <a:blip r:embed="rId4">
            <a:alphaModFix/>
          </a:blip>
          <a:stretch>
            <a:fillRect/>
          </a:stretch>
        </p:blipFill>
        <p:spPr>
          <a:xfrm>
            <a:off x="809700" y="152400"/>
            <a:ext cx="3225800"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5d922c9d4f_1_32"/>
          <p:cNvSpPr txBox="1">
            <a:spLocks noGrp="1"/>
          </p:cNvSpPr>
          <p:nvPr>
            <p:ph type="subTitle" idx="1"/>
          </p:nvPr>
        </p:nvSpPr>
        <p:spPr>
          <a:xfrm>
            <a:off x="2062945" y="3694850"/>
            <a:ext cx="5018100" cy="409500"/>
          </a:xfrm>
          <a:prstGeom prst="rect">
            <a:avLst/>
          </a:prstGeom>
        </p:spPr>
        <p:txBody>
          <a:bodyPr spcFirstLastPara="1" wrap="square" lIns="91425" tIns="91425" rIns="91425" bIns="91425" anchor="ctr" anchorCtr="0">
            <a:noAutofit/>
          </a:bodyPr>
          <a:lstStyle/>
          <a:p>
            <a:pPr marL="0" lvl="0" indent="0" algn="l" rtl="0">
              <a:lnSpc>
                <a:spcPct val="160000"/>
              </a:lnSpc>
              <a:spcBef>
                <a:spcPts val="0"/>
              </a:spcBef>
              <a:spcAft>
                <a:spcPts val="1800"/>
              </a:spcAft>
              <a:buNone/>
            </a:pPr>
            <a:r>
              <a:rPr lang="en">
                <a:solidFill>
                  <a:srgbClr val="505050"/>
                </a:solidFill>
                <a:highlight>
                  <a:schemeClr val="accent1"/>
                </a:highlight>
                <a:latin typeface="Arial"/>
                <a:ea typeface="Arial"/>
                <a:cs typeface="Arial"/>
                <a:sym typeface="Arial"/>
              </a:rPr>
              <a:t>(Ely &amp; Driscoll, 2022)</a:t>
            </a:r>
            <a:endParaRPr>
              <a:highlight>
                <a:schemeClr val="accent1"/>
              </a:highlight>
            </a:endParaRPr>
          </a:p>
        </p:txBody>
      </p:sp>
      <p:sp>
        <p:nvSpPr>
          <p:cNvPr id="207" name="Google Shape;207;g25d922c9d4f_1_32"/>
          <p:cNvSpPr txBox="1"/>
          <p:nvPr/>
        </p:nvSpPr>
        <p:spPr>
          <a:xfrm>
            <a:off x="2323450" y="1068175"/>
            <a:ext cx="4816200" cy="22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Martian Mono"/>
                <a:ea typeface="Martian Mono"/>
                <a:cs typeface="Martian Mono"/>
                <a:sym typeface="Martian Mono"/>
              </a:rPr>
              <a:t>The US National Center for Health Statistics found that North Carolina was one of sixteen states with infant mortality rates significantly higher than the U.S. mortality rate.</a:t>
            </a:r>
            <a:endParaRPr sz="1800">
              <a:solidFill>
                <a:schemeClr val="accent6"/>
              </a:solidFill>
              <a:latin typeface="Martian Mono"/>
              <a:ea typeface="Martian Mono"/>
              <a:cs typeface="Martian Mono"/>
              <a:sym typeface="Martian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2"/>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Resources</a:t>
            </a:r>
            <a:endParaRPr/>
          </a:p>
        </p:txBody>
      </p:sp>
      <p:sp>
        <p:nvSpPr>
          <p:cNvPr id="484" name="Google Shape;484;p22"/>
          <p:cNvSpPr txBox="1">
            <a:spLocks noGrp="1"/>
          </p:cNvSpPr>
          <p:nvPr>
            <p:ph type="body" idx="4294967295"/>
          </p:nvPr>
        </p:nvSpPr>
        <p:spPr>
          <a:xfrm>
            <a:off x="620850" y="1412450"/>
            <a:ext cx="7902300" cy="205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sz="1000"/>
          </a:p>
          <a:p>
            <a:pPr marL="0" indent="0">
              <a:lnSpc>
                <a:spcPct val="160000"/>
              </a:lnSpc>
              <a:buNone/>
            </a:pPr>
            <a:r>
              <a:rPr lang="en" sz="1000">
                <a:solidFill>
                  <a:schemeClr val="accent2"/>
                </a:solidFill>
                <a:highlight>
                  <a:srgbClr val="0E2A47"/>
                </a:highlight>
                <a:latin typeface="Martian Mono ExtraLight"/>
                <a:ea typeface="Martian Mono ExtraLight"/>
                <a:cs typeface="Martian Mono ExtraLight"/>
                <a:sym typeface="Martian Mono ExtraLight"/>
              </a:rPr>
              <a:t>Ely, Danielle M. &amp; Driscoll, Anne K. (2022). Infant Mortality in the United States, 2020: Data From the Period Linked Birth/Infant Death File. National Vital Statistics Reports,  Volume 71, Number 5. Retrieved from </a:t>
            </a:r>
            <a:r>
              <a:rPr lang="en" sz="1000" u="sng">
                <a:solidFill>
                  <a:schemeClr val="accent2"/>
                </a:solidFill>
                <a:highlight>
                  <a:srgbClr val="0E2A47"/>
                </a:highlight>
                <a:latin typeface="Martian Mono ExtraLight"/>
                <a:ea typeface="Martian Mono ExtraLight"/>
                <a:cs typeface="Martian Mono ExtraLight"/>
                <a:sym typeface="Martian Mono ExtraLight"/>
                <a:hlinkClick r:id="rId3">
                  <a:extLst>
                    <a:ext uri="{A12FA001-AC4F-418D-AE19-62706E023703}">
                      <ahyp:hlinkClr xmlns:ahyp="http://schemas.microsoft.com/office/drawing/2018/hyperlinkcolor" val="tx"/>
                    </a:ext>
                  </a:extLst>
                </a:hlinkClick>
              </a:rPr>
              <a:t>https://www.cdc.gov/nchs/data/nvsr/nvsr71/nvsr71-05.pdf</a:t>
            </a:r>
            <a:r>
              <a:rPr lang="en" sz="1000">
                <a:solidFill>
                  <a:schemeClr val="accent2"/>
                </a:solidFill>
                <a:highlight>
                  <a:srgbClr val="0E2A47"/>
                </a:highlight>
                <a:latin typeface="Martian Mono ExtraLight"/>
                <a:ea typeface="Martian Mono ExtraLight"/>
                <a:cs typeface="Martian Mono ExtraLight"/>
                <a:sym typeface="Martian Mono ExtraLight"/>
              </a:rPr>
              <a:t>.  </a:t>
            </a:r>
          </a:p>
          <a:p>
            <a:pPr marL="0" indent="0">
              <a:lnSpc>
                <a:spcPct val="160000"/>
              </a:lnSpc>
              <a:spcBef>
                <a:spcPts val="1800"/>
              </a:spcBef>
              <a:buNone/>
            </a:pPr>
            <a:r>
              <a:rPr lang="en">
                <a:solidFill>
                  <a:schemeClr val="accent2"/>
                </a:solidFill>
                <a:highlight>
                  <a:srgbClr val="0E2A47"/>
                </a:highlight>
                <a:latin typeface="Martian Mono ExtraLight"/>
                <a:ea typeface="Martian Mono ExtraLight"/>
                <a:cs typeface="Martian Mono ExtraLight"/>
                <a:sym typeface="Martian Mono ExtraLight"/>
              </a:rPr>
              <a:t> </a:t>
            </a:r>
            <a:r>
              <a:rPr lang="en" sz="1000">
                <a:solidFill>
                  <a:schemeClr val="accent2"/>
                </a:solidFill>
                <a:highlight>
                  <a:srgbClr val="0E2A47"/>
                </a:highlight>
                <a:latin typeface="Martian Mono ExtraLight"/>
                <a:ea typeface="Martian Mono ExtraLight"/>
                <a:cs typeface="Martian Mono ExtraLight"/>
                <a:sym typeface="Martian Mono ExtraLight"/>
              </a:rPr>
              <a:t>Ely, Danielle M. &amp; Driscoll, Anne K. (2019). Maternal Characteristics and Infant Outcomes in Appalachia and the Delta. National Vital Statistics Reports, Volume 68, Number 11. Retrieved from </a:t>
            </a:r>
            <a:r>
              <a:rPr lang="en" sz="1000" u="sng">
                <a:solidFill>
                  <a:schemeClr val="hlink"/>
                </a:solidFill>
                <a:highlight>
                  <a:srgbClr val="0E2A47"/>
                </a:highlight>
                <a:latin typeface="Martian Mono ExtraLight"/>
                <a:ea typeface="Martian Mono ExtraLight"/>
                <a:cs typeface="Martian Mono ExtraLight"/>
                <a:sym typeface="Martian Mono ExtraLight"/>
                <a:hlinkClick r:id="rId4">
                  <a:extLst>
                    <a:ext uri="{A12FA001-AC4F-418D-AE19-62706E023703}">
                      <ahyp:hlinkClr xmlns:ahyp="http://schemas.microsoft.com/office/drawing/2018/hyperlinkcolor" val="tx"/>
                    </a:ext>
                  </a:extLst>
                </a:hlinkClick>
              </a:rPr>
              <a:t>https://www.cdc.gov/nchs/data/nvsr/nvsr68/nvsr68_11-508.pdf</a:t>
            </a:r>
            <a:r>
              <a:rPr lang="en" sz="1000">
                <a:solidFill>
                  <a:schemeClr val="accent2"/>
                </a:solidFill>
                <a:highlight>
                  <a:srgbClr val="0E2A47"/>
                </a:highlight>
                <a:latin typeface="Martian Mono ExtraLight"/>
                <a:ea typeface="Martian Mono ExtraLight"/>
                <a:cs typeface="Martian Mono ExtraLight"/>
                <a:sym typeface="Martian Mono ExtraLight"/>
              </a:rPr>
              <a:t>.</a:t>
            </a:r>
            <a:endParaRPr lang="en-US" sz="1000">
              <a:solidFill>
                <a:schemeClr val="accent2"/>
              </a:solidFill>
              <a:highlight>
                <a:srgbClr val="0E2A47"/>
              </a:highlight>
              <a:latin typeface="Martian Mono ExtraLight"/>
              <a:ea typeface="Martian Mono ExtraLight"/>
              <a:cs typeface="Martian Mono ExtraLight"/>
              <a:sym typeface="Martian Mono ExtraLight"/>
            </a:endParaRPr>
          </a:p>
          <a:p>
            <a:pPr marL="0" lvl="0" indent="0" algn="l" rtl="0">
              <a:lnSpc>
                <a:spcPct val="100000"/>
              </a:lnSpc>
              <a:spcBef>
                <a:spcPts val="1800"/>
              </a:spcBef>
              <a:spcAft>
                <a:spcPts val="0"/>
              </a:spcAft>
              <a:buSzPts val="1200"/>
              <a:buNone/>
            </a:pPr>
            <a:r>
              <a:rPr lang="en" sz="1500">
                <a:latin typeface="Martian Mono"/>
                <a:ea typeface="Martian Mono"/>
                <a:cs typeface="Martian Mono"/>
                <a:sym typeface="Martian Mono"/>
              </a:rPr>
              <a:t>Photo Credits</a:t>
            </a:r>
            <a:endParaRPr sz="1500">
              <a:latin typeface="Martian Mono"/>
              <a:ea typeface="Martian Mono"/>
              <a:cs typeface="Martian Mono"/>
              <a:sym typeface="Martian Mono"/>
            </a:endParaRPr>
          </a:p>
          <a:p>
            <a:r>
              <a:rPr lang="en"/>
              <a:t>Linked in  photos.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25d922c9d4f_1_112"/>
          <p:cNvPicPr preferRelativeResize="0"/>
          <p:nvPr/>
        </p:nvPicPr>
        <p:blipFill>
          <a:blip r:embed="rId3">
            <a:alphaModFix/>
          </a:blip>
          <a:stretch>
            <a:fillRect/>
          </a:stretch>
        </p:blipFill>
        <p:spPr>
          <a:xfrm>
            <a:off x="152400" y="152400"/>
            <a:ext cx="3239101" cy="2033475"/>
          </a:xfrm>
          <a:prstGeom prst="rect">
            <a:avLst/>
          </a:prstGeom>
          <a:noFill/>
          <a:ln>
            <a:noFill/>
          </a:ln>
        </p:spPr>
      </p:pic>
      <p:pic>
        <p:nvPicPr>
          <p:cNvPr id="213" name="Google Shape;213;g25d922c9d4f_1_112"/>
          <p:cNvPicPr preferRelativeResize="0"/>
          <p:nvPr/>
        </p:nvPicPr>
        <p:blipFill>
          <a:blip r:embed="rId4">
            <a:alphaModFix/>
          </a:blip>
          <a:stretch>
            <a:fillRect/>
          </a:stretch>
        </p:blipFill>
        <p:spPr>
          <a:xfrm>
            <a:off x="5468309" y="152400"/>
            <a:ext cx="3523292" cy="2199850"/>
          </a:xfrm>
          <a:prstGeom prst="rect">
            <a:avLst/>
          </a:prstGeom>
          <a:noFill/>
          <a:ln>
            <a:noFill/>
          </a:ln>
        </p:spPr>
      </p:pic>
      <p:pic>
        <p:nvPicPr>
          <p:cNvPr id="214" name="Google Shape;214;g25d922c9d4f_1_112"/>
          <p:cNvPicPr preferRelativeResize="0"/>
          <p:nvPr/>
        </p:nvPicPr>
        <p:blipFill>
          <a:blip r:embed="rId5">
            <a:alphaModFix/>
          </a:blip>
          <a:stretch>
            <a:fillRect/>
          </a:stretch>
        </p:blipFill>
        <p:spPr>
          <a:xfrm>
            <a:off x="2426075" y="2033250"/>
            <a:ext cx="3847187" cy="2652825"/>
          </a:xfrm>
          <a:prstGeom prst="rect">
            <a:avLst/>
          </a:prstGeom>
          <a:noFill/>
          <a:ln>
            <a:noFill/>
          </a:ln>
        </p:spPr>
      </p:pic>
      <p:sp>
        <p:nvSpPr>
          <p:cNvPr id="215" name="Google Shape;215;g25d922c9d4f_1_112"/>
          <p:cNvSpPr txBox="1">
            <a:spLocks noGrp="1"/>
          </p:cNvSpPr>
          <p:nvPr>
            <p:ph type="subTitle" idx="4294967295"/>
          </p:nvPr>
        </p:nvSpPr>
        <p:spPr>
          <a:xfrm>
            <a:off x="621095" y="4609850"/>
            <a:ext cx="5018100" cy="4095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1800"/>
              </a:spcAft>
              <a:buNone/>
            </a:pPr>
            <a:r>
              <a:rPr lang="en">
                <a:solidFill>
                  <a:srgbClr val="505050"/>
                </a:solidFill>
                <a:highlight>
                  <a:schemeClr val="accent1"/>
                </a:highlight>
                <a:latin typeface="Arial"/>
                <a:ea typeface="Arial"/>
                <a:cs typeface="Arial"/>
                <a:sym typeface="Arial"/>
              </a:rPr>
              <a:t>(Ely &amp; Driscoll, 2022)</a:t>
            </a:r>
            <a:endParaRPr>
              <a:highlight>
                <a:schemeClr val="accent1"/>
              </a:highlight>
            </a:endParaRPr>
          </a:p>
        </p:txBody>
      </p:sp>
      <p:graphicFrame>
        <p:nvGraphicFramePr>
          <p:cNvPr id="2" name="Diagram 1">
            <a:extLst>
              <a:ext uri="{FF2B5EF4-FFF2-40B4-BE49-F238E27FC236}">
                <a16:creationId xmlns:a16="http://schemas.microsoft.com/office/drawing/2014/main" id="{E6B57EB8-24E7-882E-8FC0-E79F281B1FD5}"/>
              </a:ext>
            </a:extLst>
          </p:cNvPr>
          <p:cNvGraphicFramePr/>
          <p:nvPr>
            <p:extLst>
              <p:ext uri="{D42A27DB-BD31-4B8C-83A1-F6EECF244321}">
                <p14:modId xmlns:p14="http://schemas.microsoft.com/office/powerpoint/2010/main" val="1774793575"/>
              </p:ext>
            </p:extLst>
          </p:nvPr>
        </p:nvGraphicFramePr>
        <p:xfrm>
          <a:off x="3000941" y="1250"/>
          <a:ext cx="2857928" cy="203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5C6CAAA0-9347-0CBA-2A64-31A20B2E9AC9}"/>
              </a:ext>
            </a:extLst>
          </p:cNvPr>
          <p:cNvSpPr txBox="1"/>
          <p:nvPr/>
        </p:nvSpPr>
        <p:spPr>
          <a:xfrm>
            <a:off x="470899" y="2736775"/>
            <a:ext cx="1892157" cy="1169551"/>
          </a:xfrm>
          <a:prstGeom prst="rect">
            <a:avLst/>
          </a:prstGeom>
          <a:noFill/>
        </p:spPr>
        <p:txBody>
          <a:bodyPr wrap="square" lIns="91440" tIns="45720" rIns="91440" bIns="45720" rtlCol="0" anchor="t">
            <a:spAutoFit/>
          </a:bodyPr>
          <a:lstStyle/>
          <a:p>
            <a:r>
              <a:rPr lang="en-US" i="1" dirty="0">
                <a:solidFill>
                  <a:schemeClr val="accent6"/>
                </a:solidFill>
              </a:rPr>
              <a:t>Demographics appear to </a:t>
            </a:r>
            <a:br>
              <a:rPr lang="en-US" i="1"/>
            </a:br>
            <a:r>
              <a:rPr lang="en-US" i="1" u="sng" dirty="0">
                <a:solidFill>
                  <a:schemeClr val="accent6"/>
                </a:solidFill>
              </a:rPr>
              <a:t>highly impact</a:t>
            </a:r>
            <a:r>
              <a:rPr lang="en-US" i="1" dirty="0">
                <a:solidFill>
                  <a:schemeClr val="accent6"/>
                </a:solidFill>
              </a:rPr>
              <a:t> the </a:t>
            </a:r>
            <a:r>
              <a:rPr lang="en-US" i="1">
                <a:solidFill>
                  <a:schemeClr val="accent6"/>
                </a:solidFill>
              </a:rPr>
              <a:t>likelihood</a:t>
            </a:r>
            <a:br>
              <a:rPr lang="en-US" i="1"/>
            </a:br>
            <a:r>
              <a:rPr lang="en-US" i="1" dirty="0">
                <a:solidFill>
                  <a:schemeClr val="accent6"/>
                </a:solidFill>
              </a:rPr>
              <a:t>of Infant Mortality</a:t>
            </a:r>
          </a:p>
        </p:txBody>
      </p:sp>
      <p:sp>
        <p:nvSpPr>
          <p:cNvPr id="4" name="TextBox 3">
            <a:extLst>
              <a:ext uri="{FF2B5EF4-FFF2-40B4-BE49-F238E27FC236}">
                <a16:creationId xmlns:a16="http://schemas.microsoft.com/office/drawing/2014/main" id="{ABC6625A-35EC-3074-6BFA-5E1520A39727}"/>
              </a:ext>
            </a:extLst>
          </p:cNvPr>
          <p:cNvSpPr txBox="1"/>
          <p:nvPr/>
        </p:nvSpPr>
        <p:spPr>
          <a:xfrm>
            <a:off x="6459021" y="2571750"/>
            <a:ext cx="1892157" cy="1631216"/>
          </a:xfrm>
          <a:prstGeom prst="rect">
            <a:avLst/>
          </a:prstGeom>
          <a:noFill/>
        </p:spPr>
        <p:txBody>
          <a:bodyPr wrap="square" rtlCol="0">
            <a:spAutoFit/>
          </a:bodyPr>
          <a:lstStyle/>
          <a:p>
            <a:r>
              <a:rPr lang="en-US" sz="2000" i="1" dirty="0">
                <a:solidFill>
                  <a:schemeClr val="accent6"/>
                </a:solidFill>
              </a:rPr>
              <a:t>What could be the sub-factors leading race and age to present?</a:t>
            </a:r>
          </a:p>
        </p:txBody>
      </p:sp>
      <p:sp>
        <p:nvSpPr>
          <p:cNvPr id="6" name="TextBox 5">
            <a:extLst>
              <a:ext uri="{FF2B5EF4-FFF2-40B4-BE49-F238E27FC236}">
                <a16:creationId xmlns:a16="http://schemas.microsoft.com/office/drawing/2014/main" id="{5BB5CC59-BECD-BA91-627C-307816940E1F}"/>
              </a:ext>
            </a:extLst>
          </p:cNvPr>
          <p:cNvSpPr txBox="1"/>
          <p:nvPr/>
        </p:nvSpPr>
        <p:spPr>
          <a:xfrm>
            <a:off x="2089017" y="4729490"/>
            <a:ext cx="5235757" cy="261610"/>
          </a:xfrm>
          <a:prstGeom prst="rect">
            <a:avLst/>
          </a:prstGeom>
          <a:noFill/>
        </p:spPr>
        <p:txBody>
          <a:bodyPr wrap="square">
            <a:spAutoFit/>
          </a:bodyPr>
          <a:lstStyle/>
          <a:p>
            <a:r>
              <a:rPr lang="en-US" sz="1050" dirty="0">
                <a:solidFill>
                  <a:schemeClr val="accent6"/>
                </a:solidFill>
              </a:rPr>
              <a:t>https://www.cdc.gov/nchs/data/nvsr/nvsr71/nvsr71-05.pdf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3" name="Picture 2">
            <a:extLst>
              <a:ext uri="{FF2B5EF4-FFF2-40B4-BE49-F238E27FC236}">
                <a16:creationId xmlns:a16="http://schemas.microsoft.com/office/drawing/2014/main" id="{A8DD4BF5-B97D-99C3-67B5-33A9BFA4651B}"/>
              </a:ext>
            </a:extLst>
          </p:cNvPr>
          <p:cNvPicPr>
            <a:picLocks noChangeAspect="1"/>
          </p:cNvPicPr>
          <p:nvPr/>
        </p:nvPicPr>
        <p:blipFill>
          <a:blip r:embed="rId3"/>
          <a:stretch>
            <a:fillRect/>
          </a:stretch>
        </p:blipFill>
        <p:spPr>
          <a:xfrm>
            <a:off x="382955" y="806520"/>
            <a:ext cx="4632911" cy="3433727"/>
          </a:xfrm>
          <a:prstGeom prst="rect">
            <a:avLst/>
          </a:prstGeom>
        </p:spPr>
      </p:pic>
      <p:sp>
        <p:nvSpPr>
          <p:cNvPr id="4" name="TextBox 3">
            <a:extLst>
              <a:ext uri="{FF2B5EF4-FFF2-40B4-BE49-F238E27FC236}">
                <a16:creationId xmlns:a16="http://schemas.microsoft.com/office/drawing/2014/main" id="{53DEFDDB-2AAC-C2DF-03DE-F2A42189E587}"/>
              </a:ext>
            </a:extLst>
          </p:cNvPr>
          <p:cNvSpPr txBox="1"/>
          <p:nvPr/>
        </p:nvSpPr>
        <p:spPr>
          <a:xfrm>
            <a:off x="5430464" y="751726"/>
            <a:ext cx="3279782" cy="2516073"/>
          </a:xfrm>
          <a:prstGeom prst="rect">
            <a:avLst/>
          </a:prstGeom>
          <a:noFill/>
        </p:spPr>
        <p:txBody>
          <a:bodyPr wrap="square" rtlCol="0">
            <a:spAutoFit/>
          </a:bodyPr>
          <a:lstStyle/>
          <a:p>
            <a:r>
              <a:rPr lang="en-US" sz="1050" dirty="0">
                <a:solidFill>
                  <a:schemeClr val="accent6"/>
                </a:solidFill>
              </a:rPr>
              <a:t>Results—Characteristics of women who gave birth differed across the three regions. </a:t>
            </a:r>
            <a:r>
              <a:rPr lang="en-US" sz="1050" b="1" dirty="0">
                <a:solidFill>
                  <a:schemeClr val="tx1"/>
                </a:solidFill>
                <a:highlight>
                  <a:srgbClr val="FFFF00"/>
                </a:highlight>
              </a:rPr>
              <a:t>Women in the Delta were most likely to be teenagers, unmarried, and not have a college degree, followed by women in Appalachia</a:t>
            </a:r>
            <a:r>
              <a:rPr lang="en-US" sz="1050" dirty="0">
                <a:solidFill>
                  <a:schemeClr val="accent6"/>
                </a:solidFill>
              </a:rPr>
              <a:t>, and then by women in the rest of the United States. Overall and within most categories of maternal characteristics, infants born in the Delta were more likely to be preterm (12.37%) or low birthweight (10.75%) and were more likely to die in their first year of life (8.17 infant deaths per 1,000 live births) than those born in Appalachia (10.75%, 8.87%, and 6.82, respectively), while those born in the rest of the United States were the least likely (9.78%, 8.14%, and 5.67, respectively).</a:t>
            </a:r>
          </a:p>
        </p:txBody>
      </p:sp>
      <p:sp>
        <p:nvSpPr>
          <p:cNvPr id="5" name="TextBox 4">
            <a:extLst>
              <a:ext uri="{FF2B5EF4-FFF2-40B4-BE49-F238E27FC236}">
                <a16:creationId xmlns:a16="http://schemas.microsoft.com/office/drawing/2014/main" id="{26711D8F-01F9-E604-DA6E-B654EE1EAD44}"/>
              </a:ext>
            </a:extLst>
          </p:cNvPr>
          <p:cNvSpPr txBox="1"/>
          <p:nvPr/>
        </p:nvSpPr>
        <p:spPr>
          <a:xfrm>
            <a:off x="190500" y="4635500"/>
            <a:ext cx="4065537" cy="261610"/>
          </a:xfrm>
          <a:prstGeom prst="rect">
            <a:avLst/>
          </a:prstGeom>
          <a:noFill/>
        </p:spPr>
        <p:txBody>
          <a:bodyPr wrap="none" rtlCol="0">
            <a:spAutoFit/>
          </a:bodyPr>
          <a:lstStyle/>
          <a:p>
            <a:r>
              <a:rPr lang="en-US" sz="1100" dirty="0">
                <a:solidFill>
                  <a:schemeClr val="accent6"/>
                </a:solidFill>
              </a:rPr>
              <a:t>https://www.cdc.gov/nchs/data/nvsr/nvsr68/nvsr68_11-508.pdf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
          <p:cNvSpPr txBox="1">
            <a:spLocks noGrp="1"/>
          </p:cNvSpPr>
          <p:nvPr>
            <p:ph type="subTitle" idx="2"/>
          </p:nvPr>
        </p:nvSpPr>
        <p:spPr>
          <a:xfrm>
            <a:off x="1018775" y="1769100"/>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6"/>
                </a:solidFill>
                <a:latin typeface="Arial"/>
                <a:ea typeface="Arial"/>
                <a:cs typeface="Arial"/>
                <a:sym typeface="Arial"/>
              </a:rPr>
              <a:t>What factors correlate with infant mortality rates in North Carolina at the county level?  </a:t>
            </a:r>
            <a:endParaRPr sz="1100">
              <a:solidFill>
                <a:schemeClr val="accent6"/>
              </a:solidFill>
              <a:latin typeface="Arial"/>
              <a:ea typeface="Arial"/>
              <a:cs typeface="Arial"/>
              <a:sym typeface="Arial"/>
            </a:endParaRPr>
          </a:p>
          <a:p>
            <a:pPr marL="0" lvl="0" indent="0" algn="l" rtl="0">
              <a:lnSpc>
                <a:spcPct val="115000"/>
              </a:lnSpc>
              <a:spcBef>
                <a:spcPts val="0"/>
              </a:spcBef>
              <a:spcAft>
                <a:spcPts val="0"/>
              </a:spcAft>
              <a:buNone/>
            </a:pPr>
            <a:endParaRPr>
              <a:solidFill>
                <a:schemeClr val="accent6"/>
              </a:solidFill>
            </a:endParaRPr>
          </a:p>
        </p:txBody>
      </p:sp>
      <p:sp>
        <p:nvSpPr>
          <p:cNvPr id="313" name="Google Shape;313;p8"/>
          <p:cNvSpPr txBox="1">
            <a:spLocks noGrp="1"/>
          </p:cNvSpPr>
          <p:nvPr>
            <p:ph type="subTitle" idx="3"/>
          </p:nvPr>
        </p:nvSpPr>
        <p:spPr>
          <a:xfrm>
            <a:off x="4717229" y="1769100"/>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2"/>
                </a:solidFill>
                <a:latin typeface="Arial"/>
                <a:ea typeface="Arial"/>
                <a:cs typeface="Arial"/>
                <a:sym typeface="Arial"/>
              </a:rPr>
              <a:t>How do changing socio-economic factors contribute to the differing rates of infant mortality between counties?</a:t>
            </a:r>
            <a:endParaRPr sz="1100">
              <a:solidFill>
                <a:schemeClr val="accent2"/>
              </a:solidFill>
              <a:latin typeface="Arial"/>
              <a:ea typeface="Arial"/>
              <a:cs typeface="Arial"/>
              <a:sym typeface="Arial"/>
            </a:endParaRPr>
          </a:p>
          <a:p>
            <a:pPr marL="0" lvl="0" indent="0" algn="ctr" rtl="0">
              <a:lnSpc>
                <a:spcPct val="100000"/>
              </a:lnSpc>
              <a:spcBef>
                <a:spcPts val="0"/>
              </a:spcBef>
              <a:spcAft>
                <a:spcPts val="0"/>
              </a:spcAft>
              <a:buSzPts val="1400"/>
              <a:buNone/>
            </a:pPr>
            <a:endParaRPr/>
          </a:p>
        </p:txBody>
      </p:sp>
      <p:sp>
        <p:nvSpPr>
          <p:cNvPr id="314" name="Google Shape;314;p8"/>
          <p:cNvSpPr txBox="1">
            <a:spLocks noGrp="1"/>
          </p:cNvSpPr>
          <p:nvPr>
            <p:ph type="subTitle" idx="4"/>
          </p:nvPr>
        </p:nvSpPr>
        <p:spPr>
          <a:xfrm>
            <a:off x="2527535" y="3404655"/>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2"/>
                </a:solidFill>
                <a:latin typeface="Arial"/>
                <a:ea typeface="Arial"/>
                <a:cs typeface="Arial"/>
                <a:sym typeface="Arial"/>
              </a:rPr>
              <a:t>What sub-factors of poverty are present consistently throughout socio-economic factors?</a:t>
            </a:r>
            <a:endParaRPr sz="1100">
              <a:solidFill>
                <a:schemeClr val="accent2"/>
              </a:solidFill>
              <a:latin typeface="Arial"/>
              <a:ea typeface="Arial"/>
              <a:cs typeface="Arial"/>
              <a:sym typeface="Arial"/>
            </a:endParaRPr>
          </a:p>
          <a:p>
            <a:pPr marL="0" lvl="0" indent="0" algn="ctr" rtl="0">
              <a:lnSpc>
                <a:spcPct val="100000"/>
              </a:lnSpc>
              <a:spcBef>
                <a:spcPts val="0"/>
              </a:spcBef>
              <a:spcAft>
                <a:spcPts val="0"/>
              </a:spcAft>
              <a:buSzPts val="1400"/>
              <a:buNone/>
            </a:pPr>
            <a:endParaRPr/>
          </a:p>
        </p:txBody>
      </p:sp>
      <p:sp>
        <p:nvSpPr>
          <p:cNvPr id="316" name="Google Shape;316;p8"/>
          <p:cNvSpPr txBox="1">
            <a:spLocks noGrp="1"/>
          </p:cNvSpPr>
          <p:nvPr>
            <p:ph type="title"/>
          </p:nvPr>
        </p:nvSpPr>
        <p:spPr>
          <a:xfrm>
            <a:off x="720000" y="53915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Research Questions</a:t>
            </a:r>
            <a:endParaRPr/>
          </a:p>
        </p:txBody>
      </p:sp>
      <p:sp>
        <p:nvSpPr>
          <p:cNvPr id="317" name="Google Shape;317;p8"/>
          <p:cNvSpPr txBox="1">
            <a:spLocks noGrp="1"/>
          </p:cNvSpPr>
          <p:nvPr>
            <p:ph type="subTitle" idx="1"/>
          </p:nvPr>
        </p:nvSpPr>
        <p:spPr>
          <a:xfrm>
            <a:off x="1018775" y="1373525"/>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Correlating Factors</a:t>
            </a:r>
            <a:endParaRPr/>
          </a:p>
        </p:txBody>
      </p:sp>
      <p:sp>
        <p:nvSpPr>
          <p:cNvPr id="318" name="Google Shape;318;p8"/>
          <p:cNvSpPr txBox="1">
            <a:spLocks noGrp="1"/>
          </p:cNvSpPr>
          <p:nvPr>
            <p:ph type="subTitle" idx="6"/>
          </p:nvPr>
        </p:nvSpPr>
        <p:spPr>
          <a:xfrm>
            <a:off x="2573255" y="2818580"/>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Sub-Factors</a:t>
            </a:r>
            <a:endParaRPr/>
          </a:p>
        </p:txBody>
      </p:sp>
      <p:sp>
        <p:nvSpPr>
          <p:cNvPr id="319" name="Google Shape;319;p8"/>
          <p:cNvSpPr txBox="1">
            <a:spLocks noGrp="1"/>
          </p:cNvSpPr>
          <p:nvPr>
            <p:ph type="subTitle" idx="7"/>
          </p:nvPr>
        </p:nvSpPr>
        <p:spPr>
          <a:xfrm>
            <a:off x="4717233" y="1373525"/>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Socio-Economic Factors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Data Collection</a:t>
            </a:r>
            <a:endParaRPr/>
          </a:p>
        </p:txBody>
      </p:sp>
      <p:sp>
        <p:nvSpPr>
          <p:cNvPr id="326" name="Google Shape;326;p4"/>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pic>
        <p:nvPicPr>
          <p:cNvPr id="327" name="Google Shape;327;p4">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26;p4">
            <a:extLst>
              <a:ext uri="{FF2B5EF4-FFF2-40B4-BE49-F238E27FC236}">
                <a16:creationId xmlns:a16="http://schemas.microsoft.com/office/drawing/2014/main" id="{2E050F42-CCB4-6242-00DB-F8326DD9B258}"/>
              </a:ext>
            </a:extLst>
          </p:cNvPr>
          <p:cNvSpPr txBox="1">
            <a:spLocks/>
          </p:cNvSpPr>
          <p:nvPr/>
        </p:nvSpPr>
        <p:spPr>
          <a:xfrm>
            <a:off x="849190" y="1524710"/>
            <a:ext cx="3492180" cy="81084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9pPr>
          </a:lstStyle>
          <a:p>
            <a:pPr marL="0" indent="0">
              <a:buSzPts val="6000"/>
            </a:pPr>
            <a:endParaRPr lang="en"/>
          </a:p>
        </p:txBody>
      </p:sp>
      <p:sp>
        <p:nvSpPr>
          <p:cNvPr id="10" name="Google Shape;326;p4">
            <a:extLst>
              <a:ext uri="{FF2B5EF4-FFF2-40B4-BE49-F238E27FC236}">
                <a16:creationId xmlns:a16="http://schemas.microsoft.com/office/drawing/2014/main" id="{A42924CF-0322-8401-A0C1-DB7377C8E39A}"/>
              </a:ext>
            </a:extLst>
          </p:cNvPr>
          <p:cNvSpPr txBox="1">
            <a:spLocks/>
          </p:cNvSpPr>
          <p:nvPr/>
        </p:nvSpPr>
        <p:spPr>
          <a:xfrm>
            <a:off x="4872550" y="1524710"/>
            <a:ext cx="3423600" cy="81084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9pPr>
          </a:lstStyle>
          <a:p>
            <a:pPr marL="0" indent="0">
              <a:buSzPts val="6000"/>
            </a:pPr>
            <a:endParaRPr lang="en"/>
          </a:p>
        </p:txBody>
      </p:sp>
      <p:sp>
        <p:nvSpPr>
          <p:cNvPr id="2" name="Title 1">
            <a:extLst>
              <a:ext uri="{FF2B5EF4-FFF2-40B4-BE49-F238E27FC236}">
                <a16:creationId xmlns:a16="http://schemas.microsoft.com/office/drawing/2014/main" id="{025DCFDC-F060-9F99-5C0D-884C2592DB9F}"/>
              </a:ext>
            </a:extLst>
          </p:cNvPr>
          <p:cNvSpPr>
            <a:spLocks noGrp="1"/>
          </p:cNvSpPr>
          <p:nvPr>
            <p:ph type="title"/>
          </p:nvPr>
        </p:nvSpPr>
        <p:spPr/>
        <p:txBody>
          <a:bodyPr/>
          <a:lstStyle/>
          <a:p>
            <a:r>
              <a:rPr lang="en-US" sz="3200"/>
              <a:t>Data Sources</a:t>
            </a:r>
          </a:p>
        </p:txBody>
      </p:sp>
      <p:sp>
        <p:nvSpPr>
          <p:cNvPr id="5" name="Subtitle 4">
            <a:extLst>
              <a:ext uri="{FF2B5EF4-FFF2-40B4-BE49-F238E27FC236}">
                <a16:creationId xmlns:a16="http://schemas.microsoft.com/office/drawing/2014/main" id="{5F4ED7EA-8714-5961-4FEC-4190CD55AB69}"/>
              </a:ext>
            </a:extLst>
          </p:cNvPr>
          <p:cNvSpPr>
            <a:spLocks noGrp="1"/>
          </p:cNvSpPr>
          <p:nvPr>
            <p:ph type="subTitle" idx="1"/>
          </p:nvPr>
        </p:nvSpPr>
        <p:spPr>
          <a:xfrm>
            <a:off x="5128828" y="2656105"/>
            <a:ext cx="3167100" cy="1137300"/>
          </a:xfrm>
        </p:spPr>
        <p:txBody>
          <a:bodyPr/>
          <a:lstStyle/>
          <a:p>
            <a:pPr marL="285750" indent="-285750" algn="l">
              <a:buFont typeface="Arial"/>
              <a:buChar char="•"/>
            </a:pPr>
            <a:r>
              <a:rPr lang="en-US" sz="2000"/>
              <a:t>Public health</a:t>
            </a:r>
          </a:p>
          <a:p>
            <a:pPr marL="285750" indent="-285750" algn="l">
              <a:buFont typeface="Arial"/>
              <a:buChar char="•"/>
            </a:pPr>
            <a:r>
              <a:rPr lang="en-US" sz="2000"/>
              <a:t>Education</a:t>
            </a:r>
          </a:p>
          <a:p>
            <a:pPr marL="285750" indent="-285750" algn="l">
              <a:buFont typeface="Arial"/>
              <a:buChar char="•"/>
            </a:pPr>
            <a:r>
              <a:rPr lang="en-US" sz="2000"/>
              <a:t>Population demographics</a:t>
            </a:r>
          </a:p>
          <a:p>
            <a:pPr marL="285750" indent="-285750" algn="l">
              <a:buFont typeface="Arial"/>
              <a:buChar char="•"/>
            </a:pPr>
            <a:r>
              <a:rPr lang="en-US" sz="2000"/>
              <a:t>Per capita income</a:t>
            </a:r>
          </a:p>
          <a:p>
            <a:endParaRPr lang="en-US"/>
          </a:p>
        </p:txBody>
      </p:sp>
      <p:sp>
        <p:nvSpPr>
          <p:cNvPr id="6" name="Subtitle 5">
            <a:extLst>
              <a:ext uri="{FF2B5EF4-FFF2-40B4-BE49-F238E27FC236}">
                <a16:creationId xmlns:a16="http://schemas.microsoft.com/office/drawing/2014/main" id="{B0E0ABA1-E1B8-E263-3550-4381483F8193}"/>
              </a:ext>
            </a:extLst>
          </p:cNvPr>
          <p:cNvSpPr>
            <a:spLocks noGrp="1"/>
          </p:cNvSpPr>
          <p:nvPr>
            <p:ph type="subTitle" idx="2"/>
          </p:nvPr>
        </p:nvSpPr>
        <p:spPr>
          <a:xfrm>
            <a:off x="1290035" y="2640865"/>
            <a:ext cx="3167100" cy="1137300"/>
          </a:xfrm>
        </p:spPr>
        <p:txBody>
          <a:bodyPr/>
          <a:lstStyle/>
          <a:p>
            <a:pPr marL="285750" indent="-285750" algn="l">
              <a:buFont typeface="Arial"/>
              <a:buChar char="•"/>
            </a:pPr>
            <a:r>
              <a:rPr lang="en-US" sz="2000"/>
              <a:t>Education rates</a:t>
            </a:r>
          </a:p>
          <a:p>
            <a:pPr marL="285750" indent="-285750" algn="l">
              <a:buFont typeface="Arial"/>
              <a:buChar char="•"/>
            </a:pPr>
            <a:r>
              <a:rPr lang="en-US" sz="2000"/>
              <a:t>Health facilities</a:t>
            </a:r>
          </a:p>
          <a:p>
            <a:pPr marL="285750" indent="-285750" algn="l">
              <a:buFont typeface="Arial"/>
              <a:buChar char="•"/>
            </a:pPr>
            <a:r>
              <a:rPr lang="en-US" sz="2000"/>
              <a:t>Poverty</a:t>
            </a:r>
          </a:p>
          <a:p>
            <a:endParaRPr lang="en-US"/>
          </a:p>
        </p:txBody>
      </p:sp>
      <p:sp>
        <p:nvSpPr>
          <p:cNvPr id="7" name="Subtitle 6">
            <a:extLst>
              <a:ext uri="{FF2B5EF4-FFF2-40B4-BE49-F238E27FC236}">
                <a16:creationId xmlns:a16="http://schemas.microsoft.com/office/drawing/2014/main" id="{0F36F5BC-780E-F883-47FA-42176195030D}"/>
              </a:ext>
            </a:extLst>
          </p:cNvPr>
          <p:cNvSpPr>
            <a:spLocks noGrp="1"/>
          </p:cNvSpPr>
          <p:nvPr>
            <p:ph type="subTitle" idx="3"/>
          </p:nvPr>
        </p:nvSpPr>
        <p:spPr>
          <a:xfrm>
            <a:off x="939515" y="1678650"/>
            <a:ext cx="3167100" cy="506400"/>
          </a:xfrm>
        </p:spPr>
        <p:txBody>
          <a:bodyPr/>
          <a:lstStyle/>
          <a:p>
            <a:r>
              <a:rPr lang="en-US"/>
              <a:t>NC Office of State Budget and Management API</a:t>
            </a:r>
          </a:p>
        </p:txBody>
      </p:sp>
      <p:sp>
        <p:nvSpPr>
          <p:cNvPr id="8" name="Subtitle 7">
            <a:extLst>
              <a:ext uri="{FF2B5EF4-FFF2-40B4-BE49-F238E27FC236}">
                <a16:creationId xmlns:a16="http://schemas.microsoft.com/office/drawing/2014/main" id="{8DD95C9E-4804-6F8B-99D5-3B0F33502964}"/>
              </a:ext>
            </a:extLst>
          </p:cNvPr>
          <p:cNvSpPr>
            <a:spLocks noGrp="1"/>
          </p:cNvSpPr>
          <p:nvPr>
            <p:ph type="subTitle" idx="4"/>
          </p:nvPr>
        </p:nvSpPr>
        <p:spPr>
          <a:xfrm>
            <a:off x="4839268" y="1930110"/>
            <a:ext cx="3167100" cy="506400"/>
          </a:xfrm>
        </p:spPr>
        <p:txBody>
          <a:bodyPr/>
          <a:lstStyle/>
          <a:p>
            <a:r>
              <a:rPr lang="en-US"/>
              <a:t>National Institute of Health</a:t>
            </a:r>
          </a:p>
          <a:p>
            <a:br>
              <a:rPr lang="en-US"/>
            </a:br>
            <a:endParaRPr lang="en-US"/>
          </a:p>
        </p:txBody>
      </p:sp>
      <p:sp>
        <p:nvSpPr>
          <p:cNvPr id="13" name="Rectangle 12">
            <a:extLst>
              <a:ext uri="{FF2B5EF4-FFF2-40B4-BE49-F238E27FC236}">
                <a16:creationId xmlns:a16="http://schemas.microsoft.com/office/drawing/2014/main" id="{BD386514-2C81-CB6D-4F78-C849819C09C8}"/>
              </a:ext>
            </a:extLst>
          </p:cNvPr>
          <p:cNvSpPr/>
          <p:nvPr/>
        </p:nvSpPr>
        <p:spPr>
          <a:xfrm>
            <a:off x="971550" y="4452308"/>
            <a:ext cx="7030528" cy="3666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9D17DA-749D-E2D9-3668-ED0955D3F952}"/>
              </a:ext>
            </a:extLst>
          </p:cNvPr>
          <p:cNvSpPr txBox="1"/>
          <p:nvPr/>
        </p:nvSpPr>
        <p:spPr>
          <a:xfrm>
            <a:off x="1011260" y="4449870"/>
            <a:ext cx="2625168" cy="315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Söhne"/>
              </a:rPr>
              <a:t>All data are from the year 2020</a:t>
            </a:r>
          </a:p>
        </p:txBody>
      </p:sp>
    </p:spTree>
    <p:extLst>
      <p:ext uri="{BB962C8B-B14F-4D97-AF65-F5344CB8AC3E}">
        <p14:creationId xmlns:p14="http://schemas.microsoft.com/office/powerpoint/2010/main" val="119200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Cleaning Data</a:t>
            </a:r>
            <a:endParaRPr/>
          </a:p>
        </p:txBody>
      </p:sp>
      <p:sp>
        <p:nvSpPr>
          <p:cNvPr id="226" name="Google Shape;226;p15"/>
          <p:cNvSpPr txBox="1"/>
          <p:nvPr/>
        </p:nvSpPr>
        <p:spPr>
          <a:xfrm flipH="1">
            <a:off x="7200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Ingest API data and CSVs</a:t>
            </a:r>
            <a:endParaRPr sz="1200" b="0" i="0" u="none" strike="noStrike" cap="none" dirty="0">
              <a:solidFill>
                <a:schemeClr val="lt2"/>
              </a:solidFill>
              <a:latin typeface="PT Sans"/>
              <a:ea typeface="PT Sans"/>
              <a:cs typeface="PT Sans"/>
              <a:sym typeface="PT Sans"/>
            </a:endParaRPr>
          </a:p>
        </p:txBody>
      </p:sp>
      <p:sp>
        <p:nvSpPr>
          <p:cNvPr id="227" name="Google Shape;227;p15"/>
          <p:cNvSpPr txBox="1"/>
          <p:nvPr/>
        </p:nvSpPr>
        <p:spPr>
          <a:xfrm flipH="1">
            <a:off x="26839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Save API outputs as useable .JSONs</a:t>
            </a:r>
            <a:endParaRPr sz="1200" b="0" i="0" u="none" strike="noStrike" cap="none" dirty="0">
              <a:solidFill>
                <a:schemeClr val="lt2"/>
              </a:solidFill>
              <a:latin typeface="PT Sans"/>
              <a:ea typeface="PT Sans"/>
              <a:cs typeface="PT Sans"/>
              <a:sym typeface="PT Sans"/>
            </a:endParaRPr>
          </a:p>
        </p:txBody>
      </p:sp>
      <p:sp>
        <p:nvSpPr>
          <p:cNvPr id="228" name="Google Shape;228;p15"/>
          <p:cNvSpPr txBox="1"/>
          <p:nvPr/>
        </p:nvSpPr>
        <p:spPr>
          <a:xfrm flipH="1">
            <a:off x="46478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2"/>
                </a:solidFill>
                <a:latin typeface="PT Sans"/>
                <a:ea typeface="PT Sans"/>
                <a:cs typeface="PT Sans"/>
                <a:sym typeface="PT Sans"/>
              </a:rPr>
              <a:t>Remove misspellings, extra spaces, fill 0’s</a:t>
            </a:r>
            <a:endParaRPr sz="1200" b="0" i="0" u="none" strike="noStrike" cap="none" dirty="0">
              <a:solidFill>
                <a:schemeClr val="lt2"/>
              </a:solidFill>
              <a:latin typeface="PT Sans"/>
              <a:ea typeface="PT Sans"/>
              <a:cs typeface="PT Sans"/>
              <a:sym typeface="PT Sans"/>
            </a:endParaRPr>
          </a:p>
        </p:txBody>
      </p:sp>
      <p:sp>
        <p:nvSpPr>
          <p:cNvPr id="229" name="Google Shape;229;p15"/>
          <p:cNvSpPr txBox="1"/>
          <p:nvPr/>
        </p:nvSpPr>
        <p:spPr>
          <a:xfrm flipH="1">
            <a:off x="66117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Convert all data sets into joinable fields</a:t>
            </a:r>
          </a:p>
        </p:txBody>
      </p:sp>
      <p:sp>
        <p:nvSpPr>
          <p:cNvPr id="230" name="Google Shape;230;p15"/>
          <p:cNvSpPr txBox="1"/>
          <p:nvPr/>
        </p:nvSpPr>
        <p:spPr>
          <a:xfrm flipH="1">
            <a:off x="7200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2"/>
                </a:solidFill>
                <a:latin typeface="PT Sans"/>
                <a:ea typeface="PT Sans"/>
                <a:cs typeface="PT Sans"/>
                <a:sym typeface="PT Sans"/>
              </a:rPr>
              <a:t>Merge into Master data frame</a:t>
            </a:r>
            <a:endParaRPr sz="1200" b="0" i="0" u="none" strike="noStrike" cap="none" dirty="0">
              <a:solidFill>
                <a:schemeClr val="lt2"/>
              </a:solidFill>
              <a:latin typeface="PT Sans"/>
              <a:ea typeface="PT Sans"/>
              <a:cs typeface="PT Sans"/>
              <a:sym typeface="PT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2"/>
              </a:solidFill>
              <a:latin typeface="PT Sans"/>
              <a:ea typeface="PT Sans"/>
              <a:cs typeface="PT Sans"/>
              <a:sym typeface="PT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2"/>
              </a:solidFill>
              <a:latin typeface="PT Sans"/>
              <a:ea typeface="PT Sans"/>
              <a:cs typeface="PT Sans"/>
              <a:sym typeface="PT Sans"/>
            </a:endParaRPr>
          </a:p>
        </p:txBody>
      </p:sp>
      <p:sp>
        <p:nvSpPr>
          <p:cNvPr id="231" name="Google Shape;231;p15"/>
          <p:cNvSpPr txBox="1"/>
          <p:nvPr/>
        </p:nvSpPr>
        <p:spPr>
          <a:xfrm flipH="1">
            <a:off x="26839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Categorize data by ability to normalize</a:t>
            </a:r>
            <a:endParaRPr sz="1200" b="0" i="0" u="none" strike="noStrike" cap="none" dirty="0">
              <a:solidFill>
                <a:schemeClr val="lt2"/>
              </a:solidFill>
              <a:latin typeface="PT Sans"/>
              <a:ea typeface="PT Sans"/>
              <a:cs typeface="PT Sans"/>
              <a:sym typeface="PT Sans"/>
            </a:endParaRPr>
          </a:p>
        </p:txBody>
      </p:sp>
      <p:sp>
        <p:nvSpPr>
          <p:cNvPr id="232" name="Google Shape;232;p15"/>
          <p:cNvSpPr txBox="1"/>
          <p:nvPr/>
        </p:nvSpPr>
        <p:spPr>
          <a:xfrm flipH="1">
            <a:off x="46478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Create .py files for import ability</a:t>
            </a:r>
            <a:endParaRPr sz="1200" b="0" i="0" u="none" strike="noStrike" cap="none" dirty="0">
              <a:solidFill>
                <a:schemeClr val="lt2"/>
              </a:solidFill>
              <a:latin typeface="PT Sans"/>
              <a:ea typeface="PT Sans"/>
              <a:cs typeface="PT Sans"/>
              <a:sym typeface="PT Sans"/>
            </a:endParaRPr>
          </a:p>
        </p:txBody>
      </p:sp>
      <p:sp>
        <p:nvSpPr>
          <p:cNvPr id="233" name="Google Shape;233;p15"/>
          <p:cNvSpPr txBox="1"/>
          <p:nvPr/>
        </p:nvSpPr>
        <p:spPr>
          <a:xfrm flipH="1">
            <a:off x="66117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Explore relationships</a:t>
            </a:r>
            <a:endParaRPr sz="1200" b="0" i="0" u="none" strike="noStrike" cap="none" dirty="0">
              <a:solidFill>
                <a:schemeClr val="lt2"/>
              </a:solidFill>
              <a:latin typeface="PT Sans"/>
              <a:ea typeface="PT Sans"/>
              <a:cs typeface="PT Sans"/>
              <a:sym typeface="PT Sans"/>
            </a:endParaRPr>
          </a:p>
        </p:txBody>
      </p:sp>
      <p:sp>
        <p:nvSpPr>
          <p:cNvPr id="234" name="Google Shape;234;p15"/>
          <p:cNvSpPr/>
          <p:nvPr/>
        </p:nvSpPr>
        <p:spPr>
          <a:xfrm>
            <a:off x="13747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5"/>
          <p:cNvSpPr/>
          <p:nvPr/>
        </p:nvSpPr>
        <p:spPr>
          <a:xfrm>
            <a:off x="33386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5"/>
          <p:cNvSpPr/>
          <p:nvPr/>
        </p:nvSpPr>
        <p:spPr>
          <a:xfrm>
            <a:off x="53025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5"/>
          <p:cNvSpPr/>
          <p:nvPr/>
        </p:nvSpPr>
        <p:spPr>
          <a:xfrm>
            <a:off x="72664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5"/>
          <p:cNvSpPr/>
          <p:nvPr/>
        </p:nvSpPr>
        <p:spPr>
          <a:xfrm>
            <a:off x="13747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5"/>
          <p:cNvSpPr/>
          <p:nvPr/>
        </p:nvSpPr>
        <p:spPr>
          <a:xfrm>
            <a:off x="33386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5"/>
          <p:cNvSpPr/>
          <p:nvPr/>
        </p:nvSpPr>
        <p:spPr>
          <a:xfrm>
            <a:off x="53025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5"/>
          <p:cNvSpPr/>
          <p:nvPr/>
        </p:nvSpPr>
        <p:spPr>
          <a:xfrm>
            <a:off x="72664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2" name="Google Shape;242;p15"/>
          <p:cNvCxnSpPr>
            <a:stCxn id="234" idx="3"/>
            <a:endCxn id="235" idx="1"/>
          </p:cNvCxnSpPr>
          <p:nvPr/>
        </p:nvCxnSpPr>
        <p:spPr>
          <a:xfrm>
            <a:off x="18775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3" name="Google Shape;243;p15"/>
          <p:cNvCxnSpPr>
            <a:stCxn id="235" idx="3"/>
            <a:endCxn id="236" idx="1"/>
          </p:cNvCxnSpPr>
          <p:nvPr/>
        </p:nvCxnSpPr>
        <p:spPr>
          <a:xfrm>
            <a:off x="38414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4" name="Google Shape;244;p15"/>
          <p:cNvCxnSpPr>
            <a:stCxn id="236" idx="3"/>
            <a:endCxn id="237" idx="1"/>
          </p:cNvCxnSpPr>
          <p:nvPr/>
        </p:nvCxnSpPr>
        <p:spPr>
          <a:xfrm>
            <a:off x="58053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5" name="Google Shape;245;p15"/>
          <p:cNvCxnSpPr>
            <a:stCxn id="241" idx="1"/>
            <a:endCxn id="240" idx="3"/>
          </p:cNvCxnSpPr>
          <p:nvPr/>
        </p:nvCxnSpPr>
        <p:spPr>
          <a:xfrm rot="10800000">
            <a:off x="5805450" y="3459025"/>
            <a:ext cx="1461000" cy="0"/>
          </a:xfrm>
          <a:prstGeom prst="straightConnector1">
            <a:avLst/>
          </a:prstGeom>
          <a:noFill/>
          <a:ln w="9525" cap="flat" cmpd="sng">
            <a:solidFill>
              <a:schemeClr val="lt2"/>
            </a:solidFill>
            <a:prstDash val="solid"/>
            <a:round/>
            <a:headEnd type="none" w="sm" len="sm"/>
            <a:tailEnd type="diamond" w="med" len="med"/>
          </a:ln>
        </p:spPr>
      </p:cxnSp>
      <p:cxnSp>
        <p:nvCxnSpPr>
          <p:cNvPr id="246" name="Google Shape;246;p15"/>
          <p:cNvCxnSpPr>
            <a:stCxn id="240" idx="1"/>
            <a:endCxn id="239" idx="3"/>
          </p:cNvCxnSpPr>
          <p:nvPr/>
        </p:nvCxnSpPr>
        <p:spPr>
          <a:xfrm rot="10800000">
            <a:off x="3841550" y="34590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7" name="Google Shape;247;p15"/>
          <p:cNvCxnSpPr>
            <a:stCxn id="239" idx="1"/>
            <a:endCxn id="238" idx="3"/>
          </p:cNvCxnSpPr>
          <p:nvPr/>
        </p:nvCxnSpPr>
        <p:spPr>
          <a:xfrm rot="10800000">
            <a:off x="1877650" y="3459025"/>
            <a:ext cx="1461000" cy="0"/>
          </a:xfrm>
          <a:prstGeom prst="straightConnector1">
            <a:avLst/>
          </a:prstGeom>
          <a:noFill/>
          <a:ln w="9525" cap="flat" cmpd="sng">
            <a:solidFill>
              <a:schemeClr val="lt2"/>
            </a:solidFill>
            <a:prstDash val="solid"/>
            <a:round/>
            <a:headEnd type="none" w="sm" len="sm"/>
            <a:tailEnd type="oval" w="med" len="med"/>
          </a:ln>
        </p:spPr>
      </p:cxnSp>
      <p:grpSp>
        <p:nvGrpSpPr>
          <p:cNvPr id="248" name="Google Shape;248;p15"/>
          <p:cNvGrpSpPr/>
          <p:nvPr/>
        </p:nvGrpSpPr>
        <p:grpSpPr>
          <a:xfrm>
            <a:off x="5349722" y="3278737"/>
            <a:ext cx="408456" cy="360576"/>
            <a:chOff x="497300" y="1655875"/>
            <a:chExt cx="360000" cy="317800"/>
          </a:xfrm>
        </p:grpSpPr>
        <p:sp>
          <p:nvSpPr>
            <p:cNvPr id="249" name="Google Shape;249;p15"/>
            <p:cNvSpPr/>
            <p:nvPr/>
          </p:nvSpPr>
          <p:spPr>
            <a:xfrm>
              <a:off x="497300" y="1655875"/>
              <a:ext cx="360000" cy="317800"/>
            </a:xfrm>
            <a:custGeom>
              <a:avLst/>
              <a:gdLst/>
              <a:ahLst/>
              <a:cxnLst/>
              <a:rect l="l" t="t" r="r" b="b"/>
              <a:pathLst>
                <a:path w="14400" h="12712" extrusionOk="0">
                  <a:moveTo>
                    <a:pt x="8041" y="0"/>
                  </a:moveTo>
                  <a:cubicBezTo>
                    <a:pt x="7643" y="0"/>
                    <a:pt x="7236" y="159"/>
                    <a:pt x="6962" y="451"/>
                  </a:cubicBezTo>
                  <a:cubicBezTo>
                    <a:pt x="6606" y="144"/>
                    <a:pt x="6139" y="1"/>
                    <a:pt x="5663" y="1"/>
                  </a:cubicBezTo>
                  <a:cubicBezTo>
                    <a:pt x="4883" y="1"/>
                    <a:pt x="4082" y="388"/>
                    <a:pt x="3726" y="1073"/>
                  </a:cubicBezTo>
                  <a:cubicBezTo>
                    <a:pt x="3508" y="936"/>
                    <a:pt x="3267" y="875"/>
                    <a:pt x="3026" y="875"/>
                  </a:cubicBezTo>
                  <a:cubicBezTo>
                    <a:pt x="2204" y="875"/>
                    <a:pt x="1385" y="1590"/>
                    <a:pt x="1471" y="2470"/>
                  </a:cubicBezTo>
                  <a:cubicBezTo>
                    <a:pt x="639" y="2672"/>
                    <a:pt x="124" y="3771"/>
                    <a:pt x="510" y="4535"/>
                  </a:cubicBezTo>
                  <a:cubicBezTo>
                    <a:pt x="5" y="5422"/>
                    <a:pt x="1" y="6454"/>
                    <a:pt x="504" y="7319"/>
                  </a:cubicBezTo>
                  <a:lnTo>
                    <a:pt x="854" y="7113"/>
                  </a:lnTo>
                  <a:cubicBezTo>
                    <a:pt x="377" y="6303"/>
                    <a:pt x="437" y="5344"/>
                    <a:pt x="977" y="4546"/>
                  </a:cubicBezTo>
                  <a:cubicBezTo>
                    <a:pt x="519" y="3920"/>
                    <a:pt x="949" y="2915"/>
                    <a:pt x="1720" y="2833"/>
                  </a:cubicBezTo>
                  <a:lnTo>
                    <a:pt x="1938" y="2806"/>
                  </a:lnTo>
                  <a:lnTo>
                    <a:pt x="1896" y="2591"/>
                  </a:lnTo>
                  <a:cubicBezTo>
                    <a:pt x="1759" y="1853"/>
                    <a:pt x="2351" y="1281"/>
                    <a:pt x="2990" y="1281"/>
                  </a:cubicBezTo>
                  <a:cubicBezTo>
                    <a:pt x="3223" y="1281"/>
                    <a:pt x="3463" y="1357"/>
                    <a:pt x="3675" y="1529"/>
                  </a:cubicBezTo>
                  <a:lnTo>
                    <a:pt x="3890" y="1708"/>
                  </a:lnTo>
                  <a:cubicBezTo>
                    <a:pt x="4088" y="1074"/>
                    <a:pt x="4567" y="570"/>
                    <a:pt x="5276" y="437"/>
                  </a:cubicBezTo>
                  <a:cubicBezTo>
                    <a:pt x="5401" y="412"/>
                    <a:pt x="5523" y="399"/>
                    <a:pt x="5643" y="399"/>
                  </a:cubicBezTo>
                  <a:cubicBezTo>
                    <a:pt x="6189" y="399"/>
                    <a:pt x="6677" y="657"/>
                    <a:pt x="7022" y="1070"/>
                  </a:cubicBezTo>
                  <a:lnTo>
                    <a:pt x="7158" y="855"/>
                  </a:lnTo>
                  <a:cubicBezTo>
                    <a:pt x="7348" y="573"/>
                    <a:pt x="7700" y="404"/>
                    <a:pt x="8041" y="404"/>
                  </a:cubicBezTo>
                  <a:cubicBezTo>
                    <a:pt x="8397" y="404"/>
                    <a:pt x="8743" y="588"/>
                    <a:pt x="8885" y="1023"/>
                  </a:cubicBezTo>
                  <a:lnTo>
                    <a:pt x="8985" y="1288"/>
                  </a:lnTo>
                  <a:lnTo>
                    <a:pt x="9203" y="1107"/>
                  </a:lnTo>
                  <a:cubicBezTo>
                    <a:pt x="9431" y="918"/>
                    <a:pt x="9705" y="833"/>
                    <a:pt x="9980" y="833"/>
                  </a:cubicBezTo>
                  <a:cubicBezTo>
                    <a:pt x="10610" y="833"/>
                    <a:pt x="11245" y="1280"/>
                    <a:pt x="11337" y="1950"/>
                  </a:cubicBezTo>
                  <a:cubicBezTo>
                    <a:pt x="11397" y="1941"/>
                    <a:pt x="11457" y="1937"/>
                    <a:pt x="11517" y="1937"/>
                  </a:cubicBezTo>
                  <a:cubicBezTo>
                    <a:pt x="11861" y="1937"/>
                    <a:pt x="12191" y="2076"/>
                    <a:pt x="12412" y="2370"/>
                  </a:cubicBezTo>
                  <a:cubicBezTo>
                    <a:pt x="12690" y="2721"/>
                    <a:pt x="12700" y="3163"/>
                    <a:pt x="12536" y="3549"/>
                  </a:cubicBezTo>
                  <a:cubicBezTo>
                    <a:pt x="13337" y="3777"/>
                    <a:pt x="13500" y="4554"/>
                    <a:pt x="13123" y="5193"/>
                  </a:cubicBezTo>
                  <a:cubicBezTo>
                    <a:pt x="14190" y="6603"/>
                    <a:pt x="13028" y="8095"/>
                    <a:pt x="11736" y="8095"/>
                  </a:cubicBezTo>
                  <a:cubicBezTo>
                    <a:pt x="11335" y="8095"/>
                    <a:pt x="10923" y="7952"/>
                    <a:pt x="10560" y="7619"/>
                  </a:cubicBezTo>
                  <a:cubicBezTo>
                    <a:pt x="10895" y="7384"/>
                    <a:pt x="11114" y="6995"/>
                    <a:pt x="11114" y="6557"/>
                  </a:cubicBezTo>
                  <a:cubicBezTo>
                    <a:pt x="11114" y="6470"/>
                    <a:pt x="11105" y="6381"/>
                    <a:pt x="11088" y="6295"/>
                  </a:cubicBezTo>
                  <a:lnTo>
                    <a:pt x="10690" y="6378"/>
                  </a:lnTo>
                  <a:cubicBezTo>
                    <a:pt x="10701" y="6436"/>
                    <a:pt x="10708" y="6496"/>
                    <a:pt x="10708" y="6559"/>
                  </a:cubicBezTo>
                  <a:cubicBezTo>
                    <a:pt x="10708" y="7051"/>
                    <a:pt x="10307" y="7454"/>
                    <a:pt x="9812" y="7454"/>
                  </a:cubicBezTo>
                  <a:cubicBezTo>
                    <a:pt x="9390" y="7454"/>
                    <a:pt x="9019" y="7155"/>
                    <a:pt x="8937" y="6739"/>
                  </a:cubicBezTo>
                  <a:lnTo>
                    <a:pt x="8539" y="6822"/>
                  </a:lnTo>
                  <a:cubicBezTo>
                    <a:pt x="8659" y="7424"/>
                    <a:pt x="9204" y="7860"/>
                    <a:pt x="9807" y="7860"/>
                  </a:cubicBezTo>
                  <a:cubicBezTo>
                    <a:pt x="9851" y="7860"/>
                    <a:pt x="9894" y="7858"/>
                    <a:pt x="9938" y="7853"/>
                  </a:cubicBezTo>
                  <a:lnTo>
                    <a:pt x="9938" y="7853"/>
                  </a:lnTo>
                  <a:cubicBezTo>
                    <a:pt x="9709" y="8577"/>
                    <a:pt x="8992" y="9004"/>
                    <a:pt x="8261" y="9004"/>
                  </a:cubicBezTo>
                  <a:cubicBezTo>
                    <a:pt x="7859" y="9004"/>
                    <a:pt x="7453" y="8875"/>
                    <a:pt x="7122" y="8596"/>
                  </a:cubicBezTo>
                  <a:cubicBezTo>
                    <a:pt x="6781" y="9157"/>
                    <a:pt x="6205" y="9420"/>
                    <a:pt x="5630" y="9420"/>
                  </a:cubicBezTo>
                  <a:cubicBezTo>
                    <a:pt x="4940" y="9420"/>
                    <a:pt x="4250" y="9040"/>
                    <a:pt x="3968" y="8339"/>
                  </a:cubicBezTo>
                  <a:cubicBezTo>
                    <a:pt x="3968" y="8339"/>
                    <a:pt x="3796" y="7672"/>
                    <a:pt x="4152" y="7205"/>
                  </a:cubicBezTo>
                  <a:cubicBezTo>
                    <a:pt x="4398" y="6886"/>
                    <a:pt x="4750" y="6690"/>
                    <a:pt x="5153" y="6690"/>
                  </a:cubicBezTo>
                  <a:lnTo>
                    <a:pt x="6282" y="6690"/>
                  </a:lnTo>
                  <a:lnTo>
                    <a:pt x="6282" y="6487"/>
                  </a:lnTo>
                  <a:cubicBezTo>
                    <a:pt x="6282" y="5792"/>
                    <a:pt x="6846" y="5227"/>
                    <a:pt x="7543" y="5227"/>
                  </a:cubicBezTo>
                  <a:lnTo>
                    <a:pt x="8712" y="5227"/>
                  </a:lnTo>
                  <a:lnTo>
                    <a:pt x="8712" y="4819"/>
                  </a:lnTo>
                  <a:lnTo>
                    <a:pt x="7543" y="4819"/>
                  </a:lnTo>
                  <a:cubicBezTo>
                    <a:pt x="6694" y="4819"/>
                    <a:pt x="5988" y="5459"/>
                    <a:pt x="5888" y="6280"/>
                  </a:cubicBezTo>
                  <a:lnTo>
                    <a:pt x="5152" y="6280"/>
                  </a:lnTo>
                  <a:cubicBezTo>
                    <a:pt x="4600" y="6280"/>
                    <a:pt x="4097" y="6549"/>
                    <a:pt x="3792" y="7009"/>
                  </a:cubicBezTo>
                  <a:cubicBezTo>
                    <a:pt x="3220" y="6962"/>
                    <a:pt x="2768" y="6482"/>
                    <a:pt x="2768" y="5898"/>
                  </a:cubicBezTo>
                  <a:lnTo>
                    <a:pt x="2363" y="5898"/>
                  </a:lnTo>
                  <a:cubicBezTo>
                    <a:pt x="2363" y="6641"/>
                    <a:pt x="2898" y="7260"/>
                    <a:pt x="3602" y="7392"/>
                  </a:cubicBezTo>
                  <a:cubicBezTo>
                    <a:pt x="3508" y="7666"/>
                    <a:pt x="3490" y="7961"/>
                    <a:pt x="3555" y="8250"/>
                  </a:cubicBezTo>
                  <a:cubicBezTo>
                    <a:pt x="3350" y="8302"/>
                    <a:pt x="3143" y="8328"/>
                    <a:pt x="2937" y="8328"/>
                  </a:cubicBezTo>
                  <a:cubicBezTo>
                    <a:pt x="2227" y="8328"/>
                    <a:pt x="1538" y="8022"/>
                    <a:pt x="1066" y="7433"/>
                  </a:cubicBezTo>
                  <a:lnTo>
                    <a:pt x="751" y="7688"/>
                  </a:lnTo>
                  <a:cubicBezTo>
                    <a:pt x="1301" y="8367"/>
                    <a:pt x="2099" y="8737"/>
                    <a:pt x="2927" y="8737"/>
                  </a:cubicBezTo>
                  <a:cubicBezTo>
                    <a:pt x="3170" y="8737"/>
                    <a:pt x="3416" y="8705"/>
                    <a:pt x="3659" y="8640"/>
                  </a:cubicBezTo>
                  <a:cubicBezTo>
                    <a:pt x="3993" y="9349"/>
                    <a:pt x="4788" y="9824"/>
                    <a:pt x="5607" y="9824"/>
                  </a:cubicBezTo>
                  <a:cubicBezTo>
                    <a:pt x="5613" y="9824"/>
                    <a:pt x="5620" y="9824"/>
                    <a:pt x="5627" y="9823"/>
                  </a:cubicBezTo>
                  <a:cubicBezTo>
                    <a:pt x="6239" y="9823"/>
                    <a:pt x="6814" y="9577"/>
                    <a:pt x="7208" y="9138"/>
                  </a:cubicBezTo>
                  <a:cubicBezTo>
                    <a:pt x="7513" y="9325"/>
                    <a:pt x="7866" y="9411"/>
                    <a:pt x="8224" y="9411"/>
                  </a:cubicBezTo>
                  <a:cubicBezTo>
                    <a:pt x="8234" y="9411"/>
                    <a:pt x="8243" y="9411"/>
                    <a:pt x="8253" y="9411"/>
                  </a:cubicBezTo>
                  <a:lnTo>
                    <a:pt x="8253" y="9995"/>
                  </a:lnTo>
                  <a:cubicBezTo>
                    <a:pt x="8253" y="10579"/>
                    <a:pt x="8728" y="11054"/>
                    <a:pt x="9312" y="11054"/>
                  </a:cubicBezTo>
                  <a:lnTo>
                    <a:pt x="9860" y="11054"/>
                  </a:lnTo>
                  <a:cubicBezTo>
                    <a:pt x="10315" y="11054"/>
                    <a:pt x="10683" y="11423"/>
                    <a:pt x="10683" y="11876"/>
                  </a:cubicBezTo>
                  <a:lnTo>
                    <a:pt x="10683" y="12711"/>
                  </a:lnTo>
                  <a:lnTo>
                    <a:pt x="12301" y="12711"/>
                  </a:lnTo>
                  <a:lnTo>
                    <a:pt x="12301" y="11677"/>
                  </a:lnTo>
                  <a:lnTo>
                    <a:pt x="11896" y="11677"/>
                  </a:lnTo>
                  <a:lnTo>
                    <a:pt x="11896" y="12305"/>
                  </a:lnTo>
                  <a:lnTo>
                    <a:pt x="11088" y="12305"/>
                  </a:lnTo>
                  <a:lnTo>
                    <a:pt x="11088" y="11876"/>
                  </a:lnTo>
                  <a:cubicBezTo>
                    <a:pt x="11088" y="11199"/>
                    <a:pt x="10536" y="10647"/>
                    <a:pt x="9859" y="10647"/>
                  </a:cubicBezTo>
                  <a:lnTo>
                    <a:pt x="9318" y="10647"/>
                  </a:lnTo>
                  <a:cubicBezTo>
                    <a:pt x="8957" y="10647"/>
                    <a:pt x="8664" y="10353"/>
                    <a:pt x="8664" y="9993"/>
                  </a:cubicBezTo>
                  <a:lnTo>
                    <a:pt x="8664" y="9369"/>
                  </a:lnTo>
                  <a:cubicBezTo>
                    <a:pt x="9423" y="9224"/>
                    <a:pt x="10122" y="8710"/>
                    <a:pt x="10331" y="7957"/>
                  </a:cubicBezTo>
                  <a:cubicBezTo>
                    <a:pt x="10765" y="8342"/>
                    <a:pt x="11251" y="8508"/>
                    <a:pt x="11722" y="8508"/>
                  </a:cubicBezTo>
                  <a:cubicBezTo>
                    <a:pt x="11904" y="8508"/>
                    <a:pt x="12084" y="8484"/>
                    <a:pt x="12257" y="8437"/>
                  </a:cubicBezTo>
                  <a:lnTo>
                    <a:pt x="12257" y="8437"/>
                  </a:lnTo>
                  <a:cubicBezTo>
                    <a:pt x="12041" y="9258"/>
                    <a:pt x="11423" y="9501"/>
                    <a:pt x="10645" y="9633"/>
                  </a:cubicBezTo>
                  <a:lnTo>
                    <a:pt x="10733" y="10029"/>
                  </a:lnTo>
                  <a:cubicBezTo>
                    <a:pt x="10885" y="9992"/>
                    <a:pt x="11304" y="9909"/>
                    <a:pt x="11441" y="9858"/>
                  </a:cubicBezTo>
                  <a:cubicBezTo>
                    <a:pt x="11728" y="10190"/>
                    <a:pt x="11890" y="10608"/>
                    <a:pt x="11901" y="11049"/>
                  </a:cubicBezTo>
                  <a:lnTo>
                    <a:pt x="11901" y="11269"/>
                  </a:lnTo>
                  <a:lnTo>
                    <a:pt x="12306" y="11269"/>
                  </a:lnTo>
                  <a:lnTo>
                    <a:pt x="12306" y="11042"/>
                  </a:lnTo>
                  <a:cubicBezTo>
                    <a:pt x="12293" y="10540"/>
                    <a:pt x="12122" y="10065"/>
                    <a:pt x="11818" y="9675"/>
                  </a:cubicBezTo>
                  <a:cubicBezTo>
                    <a:pt x="11999" y="9566"/>
                    <a:pt x="12161" y="9425"/>
                    <a:pt x="12293" y="9260"/>
                  </a:cubicBezTo>
                  <a:cubicBezTo>
                    <a:pt x="12518" y="8978"/>
                    <a:pt x="12658" y="8632"/>
                    <a:pt x="12695" y="8274"/>
                  </a:cubicBezTo>
                  <a:cubicBezTo>
                    <a:pt x="13745" y="7747"/>
                    <a:pt x="14399" y="6417"/>
                    <a:pt x="13591" y="5165"/>
                  </a:cubicBezTo>
                  <a:cubicBezTo>
                    <a:pt x="13885" y="4507"/>
                    <a:pt x="13670" y="3662"/>
                    <a:pt x="13027" y="3319"/>
                  </a:cubicBezTo>
                  <a:cubicBezTo>
                    <a:pt x="13212" y="2484"/>
                    <a:pt x="12497" y="1560"/>
                    <a:pt x="11641" y="1537"/>
                  </a:cubicBezTo>
                  <a:cubicBezTo>
                    <a:pt x="11419" y="865"/>
                    <a:pt x="10672" y="431"/>
                    <a:pt x="9958" y="431"/>
                  </a:cubicBezTo>
                  <a:cubicBezTo>
                    <a:pt x="9674" y="431"/>
                    <a:pt x="9395" y="500"/>
                    <a:pt x="9156" y="649"/>
                  </a:cubicBezTo>
                  <a:cubicBezTo>
                    <a:pt x="8931" y="204"/>
                    <a:pt x="8491" y="0"/>
                    <a:pt x="80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5"/>
            <p:cNvSpPr/>
            <p:nvPr/>
          </p:nvSpPr>
          <p:spPr>
            <a:xfrm>
              <a:off x="566925" y="1714700"/>
              <a:ext cx="10150" cy="10150"/>
            </a:xfrm>
            <a:custGeom>
              <a:avLst/>
              <a:gdLst/>
              <a:ahLst/>
              <a:cxnLst/>
              <a:rect l="l" t="t" r="r" b="b"/>
              <a:pathLst>
                <a:path w="406" h="406"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5"/>
            <p:cNvSpPr/>
            <p:nvPr/>
          </p:nvSpPr>
          <p:spPr>
            <a:xfrm>
              <a:off x="587175" y="1714700"/>
              <a:ext cx="10150" cy="10150"/>
            </a:xfrm>
            <a:custGeom>
              <a:avLst/>
              <a:gdLst/>
              <a:ahLst/>
              <a:cxnLst/>
              <a:rect l="l" t="t" r="r" b="b"/>
              <a:pathLst>
                <a:path w="406" h="406" extrusionOk="0">
                  <a:moveTo>
                    <a:pt x="1" y="0"/>
                  </a:moveTo>
                  <a:lnTo>
                    <a:pt x="1"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 name="Google Shape;252;p15"/>
          <p:cNvGrpSpPr/>
          <p:nvPr/>
        </p:nvGrpSpPr>
        <p:grpSpPr>
          <a:xfrm>
            <a:off x="1430063" y="3263009"/>
            <a:ext cx="392174" cy="392033"/>
            <a:chOff x="1086050" y="1642000"/>
            <a:chExt cx="345650" cy="345525"/>
          </a:xfrm>
        </p:grpSpPr>
        <p:sp>
          <p:nvSpPr>
            <p:cNvPr id="253" name="Google Shape;253;p15"/>
            <p:cNvSpPr/>
            <p:nvPr/>
          </p:nvSpPr>
          <p:spPr>
            <a:xfrm>
              <a:off x="1151300" y="1707475"/>
              <a:ext cx="173700" cy="150550"/>
            </a:xfrm>
            <a:custGeom>
              <a:avLst/>
              <a:gdLst/>
              <a:ahLst/>
              <a:cxnLst/>
              <a:rect l="l" t="t" r="r" b="b"/>
              <a:pathLst>
                <a:path w="6948" h="6022" extrusionOk="0">
                  <a:moveTo>
                    <a:pt x="1737" y="1"/>
                  </a:moveTo>
                  <a:lnTo>
                    <a:pt x="949" y="1365"/>
                  </a:lnTo>
                  <a:lnTo>
                    <a:pt x="1300" y="1568"/>
                  </a:lnTo>
                  <a:lnTo>
                    <a:pt x="1971" y="406"/>
                  </a:lnTo>
                  <a:lnTo>
                    <a:pt x="4977" y="406"/>
                  </a:lnTo>
                  <a:lnTo>
                    <a:pt x="6480" y="3010"/>
                  </a:lnTo>
                  <a:lnTo>
                    <a:pt x="4977" y="5616"/>
                  </a:lnTo>
                  <a:lnTo>
                    <a:pt x="1971" y="5616"/>
                  </a:lnTo>
                  <a:lnTo>
                    <a:pt x="468" y="3010"/>
                  </a:lnTo>
                  <a:lnTo>
                    <a:pt x="1080" y="1954"/>
                  </a:lnTo>
                  <a:lnTo>
                    <a:pt x="730" y="1752"/>
                  </a:lnTo>
                  <a:lnTo>
                    <a:pt x="1" y="3010"/>
                  </a:lnTo>
                  <a:lnTo>
                    <a:pt x="1737" y="6021"/>
                  </a:lnTo>
                  <a:lnTo>
                    <a:pt x="5211" y="6021"/>
                  </a:lnTo>
                  <a:lnTo>
                    <a:pt x="6948" y="3010"/>
                  </a:lnTo>
                  <a:lnTo>
                    <a:pt x="52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5"/>
            <p:cNvSpPr/>
            <p:nvPr/>
          </p:nvSpPr>
          <p:spPr>
            <a:xfrm>
              <a:off x="1212900" y="1757400"/>
              <a:ext cx="50650" cy="50650"/>
            </a:xfrm>
            <a:custGeom>
              <a:avLst/>
              <a:gdLst/>
              <a:ahLst/>
              <a:cxnLst/>
              <a:rect l="l" t="t" r="r" b="b"/>
              <a:pathLst>
                <a:path w="2026" h="2026" extrusionOk="0">
                  <a:moveTo>
                    <a:pt x="1013" y="407"/>
                  </a:moveTo>
                  <a:cubicBezTo>
                    <a:pt x="1347" y="407"/>
                    <a:pt x="1619" y="680"/>
                    <a:pt x="1619" y="1013"/>
                  </a:cubicBezTo>
                  <a:cubicBezTo>
                    <a:pt x="1619" y="1348"/>
                    <a:pt x="1347" y="1621"/>
                    <a:pt x="1013" y="1621"/>
                  </a:cubicBezTo>
                  <a:cubicBezTo>
                    <a:pt x="678" y="1621"/>
                    <a:pt x="406" y="1348"/>
                    <a:pt x="406" y="1013"/>
                  </a:cubicBezTo>
                  <a:cubicBezTo>
                    <a:pt x="406" y="680"/>
                    <a:pt x="678" y="407"/>
                    <a:pt x="1013" y="407"/>
                  </a:cubicBezTo>
                  <a:close/>
                  <a:moveTo>
                    <a:pt x="1013" y="1"/>
                  </a:moveTo>
                  <a:cubicBezTo>
                    <a:pt x="454" y="1"/>
                    <a:pt x="1" y="456"/>
                    <a:pt x="1" y="1013"/>
                  </a:cubicBezTo>
                  <a:cubicBezTo>
                    <a:pt x="1" y="1572"/>
                    <a:pt x="454" y="2026"/>
                    <a:pt x="1013" y="2026"/>
                  </a:cubicBezTo>
                  <a:cubicBezTo>
                    <a:pt x="1571" y="2026"/>
                    <a:pt x="2026" y="1572"/>
                    <a:pt x="2026" y="1013"/>
                  </a:cubicBezTo>
                  <a:cubicBezTo>
                    <a:pt x="2026" y="456"/>
                    <a:pt x="1571"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5"/>
            <p:cNvSpPr/>
            <p:nvPr/>
          </p:nvSpPr>
          <p:spPr>
            <a:xfrm>
              <a:off x="1086050" y="1642000"/>
              <a:ext cx="345650" cy="345525"/>
            </a:xfrm>
            <a:custGeom>
              <a:avLst/>
              <a:gdLst/>
              <a:ahLst/>
              <a:cxnLst/>
              <a:rect l="l" t="t" r="r" b="b"/>
              <a:pathLst>
                <a:path w="13826" h="13821" extrusionOk="0">
                  <a:moveTo>
                    <a:pt x="8424" y="9262"/>
                  </a:moveTo>
                  <a:lnTo>
                    <a:pt x="9086" y="10408"/>
                  </a:lnTo>
                  <a:lnTo>
                    <a:pt x="8724" y="10635"/>
                  </a:lnTo>
                  <a:lnTo>
                    <a:pt x="8055" y="9470"/>
                  </a:lnTo>
                  <a:lnTo>
                    <a:pt x="8302" y="9470"/>
                  </a:lnTo>
                  <a:lnTo>
                    <a:pt x="8424" y="9262"/>
                  </a:lnTo>
                  <a:close/>
                  <a:moveTo>
                    <a:pt x="9288" y="10760"/>
                  </a:moveTo>
                  <a:lnTo>
                    <a:pt x="9659" y="11405"/>
                  </a:lnTo>
                  <a:cubicBezTo>
                    <a:pt x="9787" y="11625"/>
                    <a:pt x="9938" y="11827"/>
                    <a:pt x="10111" y="12006"/>
                  </a:cubicBezTo>
                  <a:lnTo>
                    <a:pt x="9791" y="12294"/>
                  </a:lnTo>
                  <a:cubicBezTo>
                    <a:pt x="9600" y="12092"/>
                    <a:pt x="9430" y="11864"/>
                    <a:pt x="9288" y="11617"/>
                  </a:cubicBezTo>
                  <a:lnTo>
                    <a:pt x="8927" y="10987"/>
                  </a:lnTo>
                  <a:lnTo>
                    <a:pt x="9288" y="10760"/>
                  </a:lnTo>
                  <a:close/>
                  <a:moveTo>
                    <a:pt x="10411" y="12282"/>
                  </a:moveTo>
                  <a:cubicBezTo>
                    <a:pt x="10808" y="12601"/>
                    <a:pt x="11279" y="12822"/>
                    <a:pt x="11782" y="12924"/>
                  </a:cubicBezTo>
                  <a:lnTo>
                    <a:pt x="11782" y="13364"/>
                  </a:lnTo>
                  <a:cubicBezTo>
                    <a:pt x="11154" y="13255"/>
                    <a:pt x="10569" y="12978"/>
                    <a:pt x="10086" y="12573"/>
                  </a:cubicBezTo>
                  <a:lnTo>
                    <a:pt x="10411" y="12282"/>
                  </a:lnTo>
                  <a:close/>
                  <a:moveTo>
                    <a:pt x="12189" y="12978"/>
                  </a:moveTo>
                  <a:cubicBezTo>
                    <a:pt x="12259" y="12981"/>
                    <a:pt x="12327" y="12986"/>
                    <a:pt x="12397" y="12986"/>
                  </a:cubicBezTo>
                  <a:lnTo>
                    <a:pt x="13421" y="12986"/>
                  </a:lnTo>
                  <a:lnTo>
                    <a:pt x="13421" y="13416"/>
                  </a:lnTo>
                  <a:lnTo>
                    <a:pt x="12396" y="13416"/>
                  </a:lnTo>
                  <a:cubicBezTo>
                    <a:pt x="12326" y="13416"/>
                    <a:pt x="12257" y="13414"/>
                    <a:pt x="12189" y="13410"/>
                  </a:cubicBezTo>
                  <a:lnTo>
                    <a:pt x="12189" y="12978"/>
                  </a:lnTo>
                  <a:close/>
                  <a:moveTo>
                    <a:pt x="3667" y="0"/>
                  </a:moveTo>
                  <a:lnTo>
                    <a:pt x="3404" y="977"/>
                  </a:lnTo>
                  <a:lnTo>
                    <a:pt x="2427" y="713"/>
                  </a:lnTo>
                  <a:lnTo>
                    <a:pt x="2321" y="1106"/>
                  </a:lnTo>
                  <a:lnTo>
                    <a:pt x="3413" y="1397"/>
                  </a:lnTo>
                  <a:lnTo>
                    <a:pt x="3754" y="1989"/>
                  </a:lnTo>
                  <a:lnTo>
                    <a:pt x="1777" y="5414"/>
                  </a:lnTo>
                  <a:lnTo>
                    <a:pt x="1087" y="5414"/>
                  </a:lnTo>
                  <a:lnTo>
                    <a:pt x="287" y="4614"/>
                  </a:lnTo>
                  <a:lnTo>
                    <a:pt x="0" y="4900"/>
                  </a:lnTo>
                  <a:lnTo>
                    <a:pt x="717" y="5617"/>
                  </a:lnTo>
                  <a:lnTo>
                    <a:pt x="0" y="6333"/>
                  </a:lnTo>
                  <a:lnTo>
                    <a:pt x="287" y="6620"/>
                  </a:lnTo>
                  <a:lnTo>
                    <a:pt x="1087" y="5819"/>
                  </a:lnTo>
                  <a:lnTo>
                    <a:pt x="1762" y="5819"/>
                  </a:lnTo>
                  <a:lnTo>
                    <a:pt x="3743" y="9249"/>
                  </a:lnTo>
                  <a:lnTo>
                    <a:pt x="3402" y="9841"/>
                  </a:lnTo>
                  <a:lnTo>
                    <a:pt x="2310" y="10134"/>
                  </a:lnTo>
                  <a:lnTo>
                    <a:pt x="2414" y="10525"/>
                  </a:lnTo>
                  <a:lnTo>
                    <a:pt x="3393" y="10262"/>
                  </a:lnTo>
                  <a:lnTo>
                    <a:pt x="3654" y="11240"/>
                  </a:lnTo>
                  <a:lnTo>
                    <a:pt x="4047" y="11134"/>
                  </a:lnTo>
                  <a:lnTo>
                    <a:pt x="3754" y="10042"/>
                  </a:lnTo>
                  <a:lnTo>
                    <a:pt x="4086" y="9467"/>
                  </a:lnTo>
                  <a:lnTo>
                    <a:pt x="7590" y="9467"/>
                  </a:lnTo>
                  <a:lnTo>
                    <a:pt x="8938" y="11818"/>
                  </a:lnTo>
                  <a:cubicBezTo>
                    <a:pt x="9647" y="13051"/>
                    <a:pt x="10970" y="13821"/>
                    <a:pt x="12396" y="13821"/>
                  </a:cubicBezTo>
                  <a:lnTo>
                    <a:pt x="13826" y="13821"/>
                  </a:lnTo>
                  <a:lnTo>
                    <a:pt x="13826" y="12579"/>
                  </a:lnTo>
                  <a:lnTo>
                    <a:pt x="12397" y="12579"/>
                  </a:lnTo>
                  <a:lnTo>
                    <a:pt x="12397" y="12581"/>
                  </a:lnTo>
                  <a:cubicBezTo>
                    <a:pt x="11416" y="12581"/>
                    <a:pt x="10502" y="12053"/>
                    <a:pt x="10011" y="11202"/>
                  </a:cubicBezTo>
                  <a:lnTo>
                    <a:pt x="8657" y="8857"/>
                  </a:lnTo>
                  <a:lnTo>
                    <a:pt x="9502" y="7393"/>
                  </a:lnTo>
                  <a:lnTo>
                    <a:pt x="9151" y="7190"/>
                  </a:lnTo>
                  <a:lnTo>
                    <a:pt x="8069" y="9067"/>
                  </a:lnTo>
                  <a:lnTo>
                    <a:pt x="4104" y="9067"/>
                  </a:lnTo>
                  <a:lnTo>
                    <a:pt x="2123" y="5629"/>
                  </a:lnTo>
                  <a:lnTo>
                    <a:pt x="4104" y="2195"/>
                  </a:lnTo>
                  <a:lnTo>
                    <a:pt x="8069" y="2195"/>
                  </a:lnTo>
                  <a:lnTo>
                    <a:pt x="10051" y="5629"/>
                  </a:lnTo>
                  <a:lnTo>
                    <a:pt x="9375" y="6801"/>
                  </a:lnTo>
                  <a:lnTo>
                    <a:pt x="9726" y="7003"/>
                  </a:lnTo>
                  <a:lnTo>
                    <a:pt x="10402" y="5833"/>
                  </a:lnTo>
                  <a:lnTo>
                    <a:pt x="11069" y="5833"/>
                  </a:lnTo>
                  <a:lnTo>
                    <a:pt x="11869" y="6632"/>
                  </a:lnTo>
                  <a:lnTo>
                    <a:pt x="12156" y="6347"/>
                  </a:lnTo>
                  <a:lnTo>
                    <a:pt x="11439" y="5629"/>
                  </a:lnTo>
                  <a:lnTo>
                    <a:pt x="12156" y="4913"/>
                  </a:lnTo>
                  <a:lnTo>
                    <a:pt x="11869" y="4628"/>
                  </a:lnTo>
                  <a:lnTo>
                    <a:pt x="11069" y="5427"/>
                  </a:lnTo>
                  <a:lnTo>
                    <a:pt x="10402" y="5427"/>
                  </a:lnTo>
                  <a:lnTo>
                    <a:pt x="8418" y="1991"/>
                  </a:lnTo>
                  <a:lnTo>
                    <a:pt x="8756" y="1405"/>
                  </a:lnTo>
                  <a:lnTo>
                    <a:pt x="9849" y="1112"/>
                  </a:lnTo>
                  <a:lnTo>
                    <a:pt x="9743" y="721"/>
                  </a:lnTo>
                  <a:lnTo>
                    <a:pt x="8766" y="984"/>
                  </a:lnTo>
                  <a:lnTo>
                    <a:pt x="8503" y="8"/>
                  </a:lnTo>
                  <a:lnTo>
                    <a:pt x="8112" y="112"/>
                  </a:lnTo>
                  <a:lnTo>
                    <a:pt x="8404" y="1204"/>
                  </a:lnTo>
                  <a:lnTo>
                    <a:pt x="8066" y="1793"/>
                  </a:lnTo>
                  <a:lnTo>
                    <a:pt x="4109" y="1793"/>
                  </a:lnTo>
                  <a:lnTo>
                    <a:pt x="3766" y="1196"/>
                  </a:lnTo>
                  <a:lnTo>
                    <a:pt x="4058" y="104"/>
                  </a:lnTo>
                  <a:lnTo>
                    <a:pt x="366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5"/>
            <p:cNvSpPr/>
            <p:nvPr/>
          </p:nvSpPr>
          <p:spPr>
            <a:xfrm>
              <a:off x="1207725" y="1733550"/>
              <a:ext cx="10150" cy="10125"/>
            </a:xfrm>
            <a:custGeom>
              <a:avLst/>
              <a:gdLst/>
              <a:ahLst/>
              <a:cxnLst/>
              <a:rect l="l" t="t" r="r" b="b"/>
              <a:pathLst>
                <a:path w="406" h="405"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5"/>
            <p:cNvSpPr/>
            <p:nvPr/>
          </p:nvSpPr>
          <p:spPr>
            <a:xfrm>
              <a:off x="1227750" y="1733550"/>
              <a:ext cx="10150" cy="10125"/>
            </a:xfrm>
            <a:custGeom>
              <a:avLst/>
              <a:gdLst/>
              <a:ahLst/>
              <a:cxnLst/>
              <a:rect l="l" t="t" r="r" b="b"/>
              <a:pathLst>
                <a:path w="406" h="405"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 name="Google Shape;258;p15"/>
          <p:cNvGrpSpPr/>
          <p:nvPr/>
        </p:nvGrpSpPr>
        <p:grpSpPr>
          <a:xfrm>
            <a:off x="1488537" y="1715666"/>
            <a:ext cx="275226" cy="392118"/>
            <a:chOff x="2308775" y="1642000"/>
            <a:chExt cx="242575" cy="345600"/>
          </a:xfrm>
        </p:grpSpPr>
        <p:sp>
          <p:nvSpPr>
            <p:cNvPr id="259" name="Google Shape;259;p15"/>
            <p:cNvSpPr/>
            <p:nvPr/>
          </p:nvSpPr>
          <p:spPr>
            <a:xfrm>
              <a:off x="2308775" y="1642000"/>
              <a:ext cx="242575" cy="345600"/>
            </a:xfrm>
            <a:custGeom>
              <a:avLst/>
              <a:gdLst/>
              <a:ahLst/>
              <a:cxnLst/>
              <a:rect l="l" t="t" r="r" b="b"/>
              <a:pathLst>
                <a:path w="9703" h="13824" extrusionOk="0">
                  <a:moveTo>
                    <a:pt x="4251" y="0"/>
                  </a:moveTo>
                  <a:cubicBezTo>
                    <a:pt x="1907" y="0"/>
                    <a:pt x="0" y="1905"/>
                    <a:pt x="0" y="4249"/>
                  </a:cubicBezTo>
                  <a:lnTo>
                    <a:pt x="0" y="13824"/>
                  </a:lnTo>
                  <a:lnTo>
                    <a:pt x="2831" y="13824"/>
                  </a:lnTo>
                  <a:lnTo>
                    <a:pt x="2831" y="13417"/>
                  </a:lnTo>
                  <a:lnTo>
                    <a:pt x="405" y="13417"/>
                  </a:lnTo>
                  <a:lnTo>
                    <a:pt x="405" y="4249"/>
                  </a:lnTo>
                  <a:cubicBezTo>
                    <a:pt x="405" y="2129"/>
                    <a:pt x="2130" y="403"/>
                    <a:pt x="4251" y="403"/>
                  </a:cubicBezTo>
                  <a:cubicBezTo>
                    <a:pt x="6371" y="403"/>
                    <a:pt x="8095" y="2129"/>
                    <a:pt x="8095" y="4249"/>
                  </a:cubicBezTo>
                  <a:lnTo>
                    <a:pt x="8095" y="4949"/>
                  </a:lnTo>
                  <a:lnTo>
                    <a:pt x="9240" y="7316"/>
                  </a:lnTo>
                  <a:lnTo>
                    <a:pt x="8095" y="7316"/>
                  </a:lnTo>
                  <a:lnTo>
                    <a:pt x="8095" y="8959"/>
                  </a:lnTo>
                  <a:cubicBezTo>
                    <a:pt x="8095" y="9620"/>
                    <a:pt x="7558" y="10157"/>
                    <a:pt x="6899" y="10157"/>
                  </a:cubicBezTo>
                  <a:lnTo>
                    <a:pt x="3236" y="10157"/>
                  </a:lnTo>
                  <a:lnTo>
                    <a:pt x="3236" y="10562"/>
                  </a:lnTo>
                  <a:lnTo>
                    <a:pt x="4862" y="10562"/>
                  </a:lnTo>
                  <a:lnTo>
                    <a:pt x="4862" y="13417"/>
                  </a:lnTo>
                  <a:lnTo>
                    <a:pt x="3236" y="13417"/>
                  </a:lnTo>
                  <a:lnTo>
                    <a:pt x="3236" y="13824"/>
                  </a:lnTo>
                  <a:lnTo>
                    <a:pt x="5267" y="13824"/>
                  </a:lnTo>
                  <a:lnTo>
                    <a:pt x="5267" y="10562"/>
                  </a:lnTo>
                  <a:lnTo>
                    <a:pt x="6899" y="10562"/>
                  </a:lnTo>
                  <a:cubicBezTo>
                    <a:pt x="7782" y="10562"/>
                    <a:pt x="8500" y="9844"/>
                    <a:pt x="8500" y="8959"/>
                  </a:cubicBezTo>
                  <a:lnTo>
                    <a:pt x="8500" y="7721"/>
                  </a:lnTo>
                  <a:lnTo>
                    <a:pt x="9703" y="7721"/>
                  </a:lnTo>
                  <a:lnTo>
                    <a:pt x="9703" y="7338"/>
                  </a:lnTo>
                  <a:lnTo>
                    <a:pt x="8502" y="4855"/>
                  </a:lnTo>
                  <a:lnTo>
                    <a:pt x="8502" y="4249"/>
                  </a:lnTo>
                  <a:cubicBezTo>
                    <a:pt x="8502" y="1905"/>
                    <a:pt x="6595" y="0"/>
                    <a:pt x="42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5"/>
            <p:cNvSpPr/>
            <p:nvPr/>
          </p:nvSpPr>
          <p:spPr>
            <a:xfrm>
              <a:off x="2329950" y="1663300"/>
              <a:ext cx="170775" cy="186900"/>
            </a:xfrm>
            <a:custGeom>
              <a:avLst/>
              <a:gdLst/>
              <a:ahLst/>
              <a:cxnLst/>
              <a:rect l="l" t="t" r="r" b="b"/>
              <a:pathLst>
                <a:path w="6831" h="7476" extrusionOk="0">
                  <a:moveTo>
                    <a:pt x="3415" y="6260"/>
                  </a:moveTo>
                  <a:cubicBezTo>
                    <a:pt x="3638" y="6260"/>
                    <a:pt x="3820" y="6441"/>
                    <a:pt x="3820" y="6665"/>
                  </a:cubicBezTo>
                  <a:cubicBezTo>
                    <a:pt x="3820" y="6889"/>
                    <a:pt x="3639" y="7070"/>
                    <a:pt x="3415" y="7070"/>
                  </a:cubicBezTo>
                  <a:cubicBezTo>
                    <a:pt x="3191" y="7070"/>
                    <a:pt x="3010" y="6889"/>
                    <a:pt x="3010" y="6665"/>
                  </a:cubicBezTo>
                  <a:cubicBezTo>
                    <a:pt x="3010" y="6441"/>
                    <a:pt x="3191" y="6260"/>
                    <a:pt x="3415" y="6260"/>
                  </a:cubicBezTo>
                  <a:close/>
                  <a:moveTo>
                    <a:pt x="3415" y="0"/>
                  </a:moveTo>
                  <a:cubicBezTo>
                    <a:pt x="1533" y="0"/>
                    <a:pt x="1" y="1533"/>
                    <a:pt x="1" y="3414"/>
                  </a:cubicBezTo>
                  <a:cubicBezTo>
                    <a:pt x="1" y="4998"/>
                    <a:pt x="1090" y="6366"/>
                    <a:pt x="2610" y="6735"/>
                  </a:cubicBezTo>
                  <a:cubicBezTo>
                    <a:pt x="2644" y="7148"/>
                    <a:pt x="2993" y="7475"/>
                    <a:pt x="3415" y="7475"/>
                  </a:cubicBezTo>
                  <a:cubicBezTo>
                    <a:pt x="3862" y="7475"/>
                    <a:pt x="4225" y="7112"/>
                    <a:pt x="4225" y="6665"/>
                  </a:cubicBezTo>
                  <a:cubicBezTo>
                    <a:pt x="4225" y="6217"/>
                    <a:pt x="3864" y="5855"/>
                    <a:pt x="3415" y="5855"/>
                  </a:cubicBezTo>
                  <a:cubicBezTo>
                    <a:pt x="3086" y="5855"/>
                    <a:pt x="2804" y="6051"/>
                    <a:pt x="2678" y="6333"/>
                  </a:cubicBezTo>
                  <a:cubicBezTo>
                    <a:pt x="1351" y="6002"/>
                    <a:pt x="406" y="4802"/>
                    <a:pt x="406" y="3414"/>
                  </a:cubicBezTo>
                  <a:cubicBezTo>
                    <a:pt x="406" y="1754"/>
                    <a:pt x="1756" y="405"/>
                    <a:pt x="3415" y="405"/>
                  </a:cubicBezTo>
                  <a:cubicBezTo>
                    <a:pt x="5074" y="405"/>
                    <a:pt x="6426" y="1757"/>
                    <a:pt x="6426" y="3414"/>
                  </a:cubicBezTo>
                  <a:lnTo>
                    <a:pt x="6831" y="3414"/>
                  </a:lnTo>
                  <a:cubicBezTo>
                    <a:pt x="6831" y="1533"/>
                    <a:pt x="5298" y="0"/>
                    <a:pt x="34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5"/>
            <p:cNvSpPr/>
            <p:nvPr/>
          </p:nvSpPr>
          <p:spPr>
            <a:xfrm>
              <a:off x="2366025" y="1713575"/>
              <a:ext cx="109100" cy="86775"/>
            </a:xfrm>
            <a:custGeom>
              <a:avLst/>
              <a:gdLst/>
              <a:ahLst/>
              <a:cxnLst/>
              <a:rect l="l" t="t" r="r" b="b"/>
              <a:pathLst>
                <a:path w="4364" h="3471" extrusionOk="0">
                  <a:moveTo>
                    <a:pt x="2876" y="1"/>
                  </a:moveTo>
                  <a:cubicBezTo>
                    <a:pt x="2629" y="1"/>
                    <a:pt x="2370" y="94"/>
                    <a:pt x="2133" y="316"/>
                  </a:cubicBezTo>
                  <a:lnTo>
                    <a:pt x="1972" y="475"/>
                  </a:lnTo>
                  <a:lnTo>
                    <a:pt x="1813" y="316"/>
                  </a:lnTo>
                  <a:cubicBezTo>
                    <a:pt x="1603" y="102"/>
                    <a:pt x="1341" y="6"/>
                    <a:pt x="1081" y="6"/>
                  </a:cubicBezTo>
                  <a:cubicBezTo>
                    <a:pt x="534" y="6"/>
                    <a:pt x="0" y="432"/>
                    <a:pt x="6" y="1064"/>
                  </a:cubicBezTo>
                  <a:cubicBezTo>
                    <a:pt x="6" y="1346"/>
                    <a:pt x="117" y="1612"/>
                    <a:pt x="316" y="1811"/>
                  </a:cubicBezTo>
                  <a:lnTo>
                    <a:pt x="768" y="2263"/>
                  </a:lnTo>
                  <a:lnTo>
                    <a:pt x="1053" y="1977"/>
                  </a:lnTo>
                  <a:lnTo>
                    <a:pt x="601" y="1525"/>
                  </a:lnTo>
                  <a:cubicBezTo>
                    <a:pt x="145" y="1044"/>
                    <a:pt x="569" y="405"/>
                    <a:pt x="1073" y="405"/>
                  </a:cubicBezTo>
                  <a:cubicBezTo>
                    <a:pt x="1224" y="405"/>
                    <a:pt x="1382" y="463"/>
                    <a:pt x="1527" y="600"/>
                  </a:cubicBezTo>
                  <a:lnTo>
                    <a:pt x="1972" y="1047"/>
                  </a:lnTo>
                  <a:lnTo>
                    <a:pt x="2418" y="600"/>
                  </a:lnTo>
                  <a:cubicBezTo>
                    <a:pt x="2564" y="463"/>
                    <a:pt x="2725" y="406"/>
                    <a:pt x="2877" y="406"/>
                  </a:cubicBezTo>
                  <a:cubicBezTo>
                    <a:pt x="3381" y="406"/>
                    <a:pt x="3796" y="1038"/>
                    <a:pt x="3343" y="1525"/>
                  </a:cubicBezTo>
                  <a:lnTo>
                    <a:pt x="1972" y="2897"/>
                  </a:lnTo>
                  <a:lnTo>
                    <a:pt x="1357" y="2282"/>
                  </a:lnTo>
                  <a:lnTo>
                    <a:pt x="1070" y="2568"/>
                  </a:lnTo>
                  <a:lnTo>
                    <a:pt x="1972" y="3470"/>
                  </a:lnTo>
                  <a:lnTo>
                    <a:pt x="3629" y="1813"/>
                  </a:lnTo>
                  <a:cubicBezTo>
                    <a:pt x="4364" y="1025"/>
                    <a:pt x="3691" y="1"/>
                    <a:pt x="28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 name="Google Shape;262;p15"/>
          <p:cNvGrpSpPr/>
          <p:nvPr/>
        </p:nvGrpSpPr>
        <p:grpSpPr>
          <a:xfrm>
            <a:off x="3393977" y="1715709"/>
            <a:ext cx="392146" cy="392033"/>
            <a:chOff x="3428425" y="1642000"/>
            <a:chExt cx="345625" cy="345525"/>
          </a:xfrm>
        </p:grpSpPr>
        <p:sp>
          <p:nvSpPr>
            <p:cNvPr id="263" name="Google Shape;263;p15"/>
            <p:cNvSpPr/>
            <p:nvPr/>
          </p:nvSpPr>
          <p:spPr>
            <a:xfrm>
              <a:off x="3428475" y="1703400"/>
              <a:ext cx="54875" cy="62050"/>
            </a:xfrm>
            <a:custGeom>
              <a:avLst/>
              <a:gdLst/>
              <a:ahLst/>
              <a:cxnLst/>
              <a:rect l="l" t="t" r="r" b="b"/>
              <a:pathLst>
                <a:path w="2195" h="2482" extrusionOk="0">
                  <a:moveTo>
                    <a:pt x="0" y="0"/>
                  </a:moveTo>
                  <a:lnTo>
                    <a:pt x="0" y="574"/>
                  </a:lnTo>
                  <a:lnTo>
                    <a:pt x="1908" y="2482"/>
                  </a:lnTo>
                  <a:lnTo>
                    <a:pt x="2195" y="2195"/>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5"/>
            <p:cNvSpPr/>
            <p:nvPr/>
          </p:nvSpPr>
          <p:spPr>
            <a:xfrm>
              <a:off x="3621450" y="1796125"/>
              <a:ext cx="14350" cy="14350"/>
            </a:xfrm>
            <a:custGeom>
              <a:avLst/>
              <a:gdLst/>
              <a:ahLst/>
              <a:cxnLst/>
              <a:rect l="l" t="t" r="r" b="b"/>
              <a:pathLst>
                <a:path w="574" h="574" extrusionOk="0">
                  <a:moveTo>
                    <a:pt x="287" y="0"/>
                  </a:moveTo>
                  <a:lnTo>
                    <a:pt x="1" y="287"/>
                  </a:lnTo>
                  <a:lnTo>
                    <a:pt x="287" y="573"/>
                  </a:lnTo>
                  <a:lnTo>
                    <a:pt x="574" y="287"/>
                  </a:lnTo>
                  <a:lnTo>
                    <a:pt x="2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5"/>
            <p:cNvSpPr/>
            <p:nvPr/>
          </p:nvSpPr>
          <p:spPr>
            <a:xfrm>
              <a:off x="3599950" y="1817700"/>
              <a:ext cx="14325" cy="14300"/>
            </a:xfrm>
            <a:custGeom>
              <a:avLst/>
              <a:gdLst/>
              <a:ahLst/>
              <a:cxnLst/>
              <a:rect l="l" t="t" r="r" b="b"/>
              <a:pathLst>
                <a:path w="573" h="572" extrusionOk="0">
                  <a:moveTo>
                    <a:pt x="286" y="0"/>
                  </a:moveTo>
                  <a:lnTo>
                    <a:pt x="1" y="287"/>
                  </a:lnTo>
                  <a:lnTo>
                    <a:pt x="286" y="572"/>
                  </a:lnTo>
                  <a:lnTo>
                    <a:pt x="573" y="287"/>
                  </a:lnTo>
                  <a:lnTo>
                    <a:pt x="28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5"/>
            <p:cNvSpPr/>
            <p:nvPr/>
          </p:nvSpPr>
          <p:spPr>
            <a:xfrm>
              <a:off x="3578475" y="1839100"/>
              <a:ext cx="14350" cy="14325"/>
            </a:xfrm>
            <a:custGeom>
              <a:avLst/>
              <a:gdLst/>
              <a:ahLst/>
              <a:cxnLst/>
              <a:rect l="l" t="t" r="r" b="b"/>
              <a:pathLst>
                <a:path w="574" h="573" extrusionOk="0">
                  <a:moveTo>
                    <a:pt x="287" y="1"/>
                  </a:moveTo>
                  <a:lnTo>
                    <a:pt x="0" y="287"/>
                  </a:lnTo>
                  <a:lnTo>
                    <a:pt x="287" y="572"/>
                  </a:lnTo>
                  <a:lnTo>
                    <a:pt x="573" y="287"/>
                  </a:lnTo>
                  <a:lnTo>
                    <a:pt x="2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5"/>
            <p:cNvSpPr/>
            <p:nvPr/>
          </p:nvSpPr>
          <p:spPr>
            <a:xfrm>
              <a:off x="3428425" y="1642000"/>
              <a:ext cx="345625" cy="345525"/>
            </a:xfrm>
            <a:custGeom>
              <a:avLst/>
              <a:gdLst/>
              <a:ahLst/>
              <a:cxnLst/>
              <a:rect l="l" t="t" r="r" b="b"/>
              <a:pathLst>
                <a:path w="13825" h="13821" extrusionOk="0">
                  <a:moveTo>
                    <a:pt x="2417" y="0"/>
                  </a:moveTo>
                  <a:lnTo>
                    <a:pt x="6498" y="4081"/>
                  </a:lnTo>
                  <a:lnTo>
                    <a:pt x="9621" y="4081"/>
                  </a:lnTo>
                  <a:cubicBezTo>
                    <a:pt x="9837" y="4081"/>
                    <a:pt x="10026" y="4285"/>
                    <a:pt x="10026" y="4517"/>
                  </a:cubicBezTo>
                  <a:cubicBezTo>
                    <a:pt x="10026" y="4737"/>
                    <a:pt x="9853" y="4902"/>
                    <a:pt x="9621" y="4902"/>
                  </a:cubicBezTo>
                  <a:lnTo>
                    <a:pt x="7885" y="4902"/>
                  </a:lnTo>
                  <a:lnTo>
                    <a:pt x="11149" y="8165"/>
                  </a:lnTo>
                  <a:cubicBezTo>
                    <a:pt x="11427" y="8458"/>
                    <a:pt x="11176" y="8858"/>
                    <a:pt x="10861" y="8858"/>
                  </a:cubicBezTo>
                  <a:cubicBezTo>
                    <a:pt x="10777" y="8858"/>
                    <a:pt x="10689" y="8830"/>
                    <a:pt x="10605" y="8765"/>
                  </a:cubicBezTo>
                  <a:lnTo>
                    <a:pt x="8580" y="6740"/>
                  </a:lnTo>
                  <a:lnTo>
                    <a:pt x="8295" y="7026"/>
                  </a:lnTo>
                  <a:lnTo>
                    <a:pt x="10870" y="9603"/>
                  </a:lnTo>
                  <a:cubicBezTo>
                    <a:pt x="11153" y="9902"/>
                    <a:pt x="10894" y="10298"/>
                    <a:pt x="10581" y="10298"/>
                  </a:cubicBezTo>
                  <a:cubicBezTo>
                    <a:pt x="10486" y="10298"/>
                    <a:pt x="10387" y="10262"/>
                    <a:pt x="10297" y="10176"/>
                  </a:cubicBezTo>
                  <a:lnTo>
                    <a:pt x="7720" y="7601"/>
                  </a:lnTo>
                  <a:lnTo>
                    <a:pt x="7434" y="7886"/>
                  </a:lnTo>
                  <a:lnTo>
                    <a:pt x="9731" y="10182"/>
                  </a:lnTo>
                  <a:cubicBezTo>
                    <a:pt x="10004" y="10488"/>
                    <a:pt x="9749" y="10866"/>
                    <a:pt x="9438" y="10866"/>
                  </a:cubicBezTo>
                  <a:cubicBezTo>
                    <a:pt x="9341" y="10866"/>
                    <a:pt x="9238" y="10828"/>
                    <a:pt x="9144" y="10740"/>
                  </a:cubicBezTo>
                  <a:lnTo>
                    <a:pt x="6864" y="8459"/>
                  </a:lnTo>
                  <a:lnTo>
                    <a:pt x="6577" y="8745"/>
                  </a:lnTo>
                  <a:lnTo>
                    <a:pt x="8297" y="10464"/>
                  </a:lnTo>
                  <a:cubicBezTo>
                    <a:pt x="8579" y="10764"/>
                    <a:pt x="8318" y="11160"/>
                    <a:pt x="8005" y="11160"/>
                  </a:cubicBezTo>
                  <a:cubicBezTo>
                    <a:pt x="7911" y="11160"/>
                    <a:pt x="7812" y="11124"/>
                    <a:pt x="7722" y="11039"/>
                  </a:cubicBezTo>
                  <a:lnTo>
                    <a:pt x="4318" y="7635"/>
                  </a:lnTo>
                  <a:lnTo>
                    <a:pt x="3890" y="6344"/>
                  </a:lnTo>
                  <a:lnTo>
                    <a:pt x="2496" y="4950"/>
                  </a:lnTo>
                  <a:lnTo>
                    <a:pt x="2209" y="5237"/>
                  </a:lnTo>
                  <a:lnTo>
                    <a:pt x="3536" y="6562"/>
                  </a:lnTo>
                  <a:lnTo>
                    <a:pt x="3965" y="7854"/>
                  </a:lnTo>
                  <a:lnTo>
                    <a:pt x="5854" y="9745"/>
                  </a:lnTo>
                  <a:lnTo>
                    <a:pt x="1" y="9745"/>
                  </a:lnTo>
                  <a:lnTo>
                    <a:pt x="1" y="13821"/>
                  </a:lnTo>
                  <a:lnTo>
                    <a:pt x="11772" y="13821"/>
                  </a:lnTo>
                  <a:lnTo>
                    <a:pt x="11772" y="13416"/>
                  </a:lnTo>
                  <a:lnTo>
                    <a:pt x="406" y="13416"/>
                  </a:lnTo>
                  <a:lnTo>
                    <a:pt x="406" y="10149"/>
                  </a:lnTo>
                  <a:lnTo>
                    <a:pt x="6259" y="10149"/>
                  </a:lnTo>
                  <a:lnTo>
                    <a:pt x="7434" y="11322"/>
                  </a:lnTo>
                  <a:cubicBezTo>
                    <a:pt x="7591" y="11484"/>
                    <a:pt x="7795" y="11559"/>
                    <a:pt x="7997" y="11559"/>
                  </a:cubicBezTo>
                  <a:cubicBezTo>
                    <a:pt x="8348" y="11559"/>
                    <a:pt x="8695" y="11336"/>
                    <a:pt x="8790" y="10959"/>
                  </a:cubicBezTo>
                  <a:cubicBezTo>
                    <a:pt x="8963" y="11169"/>
                    <a:pt x="9202" y="11266"/>
                    <a:pt x="9437" y="11266"/>
                  </a:cubicBezTo>
                  <a:cubicBezTo>
                    <a:pt x="9801" y="11266"/>
                    <a:pt x="10155" y="11033"/>
                    <a:pt x="10234" y="10620"/>
                  </a:cubicBezTo>
                  <a:cubicBezTo>
                    <a:pt x="10339" y="10674"/>
                    <a:pt x="10455" y="10700"/>
                    <a:pt x="10570" y="10700"/>
                  </a:cubicBezTo>
                  <a:cubicBezTo>
                    <a:pt x="10906" y="10700"/>
                    <a:pt x="11246" y="10487"/>
                    <a:pt x="11351" y="10149"/>
                  </a:cubicBezTo>
                  <a:lnTo>
                    <a:pt x="13420" y="10149"/>
                  </a:lnTo>
                  <a:lnTo>
                    <a:pt x="13420" y="13416"/>
                  </a:lnTo>
                  <a:lnTo>
                    <a:pt x="12177" y="13416"/>
                  </a:lnTo>
                  <a:lnTo>
                    <a:pt x="12177" y="13821"/>
                  </a:lnTo>
                  <a:lnTo>
                    <a:pt x="13825" y="13821"/>
                  </a:lnTo>
                  <a:lnTo>
                    <a:pt x="13825" y="9745"/>
                  </a:lnTo>
                  <a:lnTo>
                    <a:pt x="11382" y="9745"/>
                  </a:lnTo>
                  <a:lnTo>
                    <a:pt x="11382" y="9746"/>
                  </a:lnTo>
                  <a:cubicBezTo>
                    <a:pt x="11351" y="9544"/>
                    <a:pt x="11226" y="9368"/>
                    <a:pt x="11075" y="9232"/>
                  </a:cubicBezTo>
                  <a:cubicBezTo>
                    <a:pt x="11667" y="9083"/>
                    <a:pt x="11878" y="8305"/>
                    <a:pt x="11437" y="7878"/>
                  </a:cubicBezTo>
                  <a:lnTo>
                    <a:pt x="8865" y="5307"/>
                  </a:lnTo>
                  <a:lnTo>
                    <a:pt x="9621" y="5307"/>
                  </a:lnTo>
                  <a:cubicBezTo>
                    <a:pt x="10074" y="5307"/>
                    <a:pt x="10430" y="4960"/>
                    <a:pt x="10430" y="4517"/>
                  </a:cubicBezTo>
                  <a:cubicBezTo>
                    <a:pt x="10430" y="4061"/>
                    <a:pt x="10058" y="3676"/>
                    <a:pt x="9621" y="3676"/>
                  </a:cubicBezTo>
                  <a:lnTo>
                    <a:pt x="6664" y="3676"/>
                  </a:lnTo>
                  <a:lnTo>
                    <a:pt x="29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5"/>
            <p:cNvSpPr/>
            <p:nvPr/>
          </p:nvSpPr>
          <p:spPr>
            <a:xfrm>
              <a:off x="3733525" y="1835125"/>
              <a:ext cx="30400" cy="10150"/>
            </a:xfrm>
            <a:custGeom>
              <a:avLst/>
              <a:gdLst/>
              <a:ahLst/>
              <a:cxnLst/>
              <a:rect l="l" t="t" r="r" b="b"/>
              <a:pathLst>
                <a:path w="1216" h="406" extrusionOk="0">
                  <a:moveTo>
                    <a:pt x="1" y="1"/>
                  </a:moveTo>
                  <a:lnTo>
                    <a:pt x="1" y="406"/>
                  </a:lnTo>
                  <a:lnTo>
                    <a:pt x="1216" y="406"/>
                  </a:lnTo>
                  <a:lnTo>
                    <a:pt x="12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5"/>
            <p:cNvSpPr/>
            <p:nvPr/>
          </p:nvSpPr>
          <p:spPr>
            <a:xfrm>
              <a:off x="3722350" y="1796975"/>
              <a:ext cx="28650" cy="28600"/>
            </a:xfrm>
            <a:custGeom>
              <a:avLst/>
              <a:gdLst/>
              <a:ahLst/>
              <a:cxnLst/>
              <a:rect l="l" t="t" r="r" b="b"/>
              <a:pathLst>
                <a:path w="1146" h="1144" extrusionOk="0">
                  <a:moveTo>
                    <a:pt x="860" y="0"/>
                  </a:moveTo>
                  <a:lnTo>
                    <a:pt x="1" y="859"/>
                  </a:lnTo>
                  <a:lnTo>
                    <a:pt x="287" y="1144"/>
                  </a:lnTo>
                  <a:lnTo>
                    <a:pt x="1145" y="285"/>
                  </a:lnTo>
                  <a:lnTo>
                    <a:pt x="8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5"/>
            <p:cNvSpPr/>
            <p:nvPr/>
          </p:nvSpPr>
          <p:spPr>
            <a:xfrm>
              <a:off x="3702775" y="1784125"/>
              <a:ext cx="10150" cy="30400"/>
            </a:xfrm>
            <a:custGeom>
              <a:avLst/>
              <a:gdLst/>
              <a:ahLst/>
              <a:cxnLst/>
              <a:rect l="l" t="t" r="r" b="b"/>
              <a:pathLst>
                <a:path w="406" h="1216" extrusionOk="0">
                  <a:moveTo>
                    <a:pt x="0" y="0"/>
                  </a:moveTo>
                  <a:lnTo>
                    <a:pt x="0" y="1215"/>
                  </a:lnTo>
                  <a:lnTo>
                    <a:pt x="405" y="121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5"/>
            <p:cNvSpPr/>
            <p:nvPr/>
          </p:nvSpPr>
          <p:spPr>
            <a:xfrm>
              <a:off x="3449575" y="190590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5"/>
            <p:cNvSpPr/>
            <p:nvPr/>
          </p:nvSpPr>
          <p:spPr>
            <a:xfrm>
              <a:off x="3469950" y="190590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 name="Google Shape;273;p15"/>
          <p:cNvGrpSpPr/>
          <p:nvPr/>
        </p:nvGrpSpPr>
        <p:grpSpPr>
          <a:xfrm>
            <a:off x="7321763" y="3277787"/>
            <a:ext cx="392174" cy="362476"/>
            <a:chOff x="6941950" y="1655000"/>
            <a:chExt cx="345650" cy="319475"/>
          </a:xfrm>
        </p:grpSpPr>
        <p:sp>
          <p:nvSpPr>
            <p:cNvPr id="274" name="Google Shape;274;p15"/>
            <p:cNvSpPr/>
            <p:nvPr/>
          </p:nvSpPr>
          <p:spPr>
            <a:xfrm>
              <a:off x="7023725" y="1700450"/>
              <a:ext cx="10150" cy="10150"/>
            </a:xfrm>
            <a:custGeom>
              <a:avLst/>
              <a:gdLst/>
              <a:ahLst/>
              <a:cxnLst/>
              <a:rect l="l" t="t" r="r" b="b"/>
              <a:pathLst>
                <a:path w="406" h="406"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5"/>
            <p:cNvSpPr/>
            <p:nvPr/>
          </p:nvSpPr>
          <p:spPr>
            <a:xfrm>
              <a:off x="7044175" y="170045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5"/>
            <p:cNvSpPr/>
            <p:nvPr/>
          </p:nvSpPr>
          <p:spPr>
            <a:xfrm>
              <a:off x="6941950" y="1655000"/>
              <a:ext cx="345650" cy="319475"/>
            </a:xfrm>
            <a:custGeom>
              <a:avLst/>
              <a:gdLst/>
              <a:ahLst/>
              <a:cxnLst/>
              <a:rect l="l" t="t" r="r" b="b"/>
              <a:pathLst>
                <a:path w="13826" h="12779" extrusionOk="0">
                  <a:moveTo>
                    <a:pt x="1" y="0"/>
                  </a:moveTo>
                  <a:lnTo>
                    <a:pt x="1" y="394"/>
                  </a:lnTo>
                  <a:cubicBezTo>
                    <a:pt x="826" y="597"/>
                    <a:pt x="1614" y="762"/>
                    <a:pt x="2459" y="893"/>
                  </a:cubicBezTo>
                  <a:lnTo>
                    <a:pt x="2459" y="7285"/>
                  </a:lnTo>
                  <a:cubicBezTo>
                    <a:pt x="2459" y="9742"/>
                    <a:pt x="4455" y="11740"/>
                    <a:pt x="6913" y="11740"/>
                  </a:cubicBezTo>
                  <a:cubicBezTo>
                    <a:pt x="7396" y="11740"/>
                    <a:pt x="7868" y="11664"/>
                    <a:pt x="8320" y="11513"/>
                  </a:cubicBezTo>
                  <a:cubicBezTo>
                    <a:pt x="8871" y="12279"/>
                    <a:pt x="9773" y="12779"/>
                    <a:pt x="10787" y="12779"/>
                  </a:cubicBezTo>
                  <a:cubicBezTo>
                    <a:pt x="12462" y="12779"/>
                    <a:pt x="13824" y="11416"/>
                    <a:pt x="13824" y="9742"/>
                  </a:cubicBezTo>
                  <a:cubicBezTo>
                    <a:pt x="13824" y="9038"/>
                    <a:pt x="13577" y="8352"/>
                    <a:pt x="13131" y="7810"/>
                  </a:cubicBezTo>
                  <a:lnTo>
                    <a:pt x="12818" y="8067"/>
                  </a:lnTo>
                  <a:cubicBezTo>
                    <a:pt x="13206" y="8536"/>
                    <a:pt x="13419" y="9133"/>
                    <a:pt x="13419" y="9742"/>
                  </a:cubicBezTo>
                  <a:cubicBezTo>
                    <a:pt x="13419" y="11195"/>
                    <a:pt x="12237" y="12374"/>
                    <a:pt x="10787" y="12374"/>
                  </a:cubicBezTo>
                  <a:cubicBezTo>
                    <a:pt x="9337" y="12374"/>
                    <a:pt x="8155" y="11193"/>
                    <a:pt x="8155" y="9742"/>
                  </a:cubicBezTo>
                  <a:cubicBezTo>
                    <a:pt x="8155" y="8291"/>
                    <a:pt x="9337" y="7109"/>
                    <a:pt x="10787" y="7109"/>
                  </a:cubicBezTo>
                  <a:cubicBezTo>
                    <a:pt x="11430" y="7109"/>
                    <a:pt x="12049" y="7343"/>
                    <a:pt x="12530" y="7770"/>
                  </a:cubicBezTo>
                  <a:lnTo>
                    <a:pt x="12798" y="7466"/>
                  </a:lnTo>
                  <a:cubicBezTo>
                    <a:pt x="12672" y="7355"/>
                    <a:pt x="12538" y="7254"/>
                    <a:pt x="12398" y="7167"/>
                  </a:cubicBezTo>
                  <a:cubicBezTo>
                    <a:pt x="12491" y="7061"/>
                    <a:pt x="12592" y="6918"/>
                    <a:pt x="12592" y="6678"/>
                  </a:cubicBezTo>
                  <a:cubicBezTo>
                    <a:pt x="12592" y="6396"/>
                    <a:pt x="12452" y="6245"/>
                    <a:pt x="12349" y="6134"/>
                  </a:cubicBezTo>
                  <a:cubicBezTo>
                    <a:pt x="12261" y="6041"/>
                    <a:pt x="12214" y="5991"/>
                    <a:pt x="12214" y="5868"/>
                  </a:cubicBezTo>
                  <a:cubicBezTo>
                    <a:pt x="12214" y="5745"/>
                    <a:pt x="12264" y="5695"/>
                    <a:pt x="12349" y="5601"/>
                  </a:cubicBezTo>
                  <a:cubicBezTo>
                    <a:pt x="12452" y="5489"/>
                    <a:pt x="12592" y="5340"/>
                    <a:pt x="12592" y="5058"/>
                  </a:cubicBezTo>
                  <a:cubicBezTo>
                    <a:pt x="12592" y="4776"/>
                    <a:pt x="12452" y="4625"/>
                    <a:pt x="12349" y="4514"/>
                  </a:cubicBezTo>
                  <a:cubicBezTo>
                    <a:pt x="12261" y="4421"/>
                    <a:pt x="12214" y="4371"/>
                    <a:pt x="12214" y="4248"/>
                  </a:cubicBezTo>
                  <a:lnTo>
                    <a:pt x="11809" y="4248"/>
                  </a:lnTo>
                  <a:cubicBezTo>
                    <a:pt x="11809" y="4530"/>
                    <a:pt x="11951" y="4679"/>
                    <a:pt x="12053" y="4792"/>
                  </a:cubicBezTo>
                  <a:cubicBezTo>
                    <a:pt x="12141" y="4885"/>
                    <a:pt x="12187" y="4935"/>
                    <a:pt x="12187" y="5058"/>
                  </a:cubicBezTo>
                  <a:cubicBezTo>
                    <a:pt x="12187" y="5181"/>
                    <a:pt x="12139" y="5231"/>
                    <a:pt x="12053" y="5324"/>
                  </a:cubicBezTo>
                  <a:cubicBezTo>
                    <a:pt x="11951" y="5435"/>
                    <a:pt x="11809" y="5586"/>
                    <a:pt x="11809" y="5868"/>
                  </a:cubicBezTo>
                  <a:cubicBezTo>
                    <a:pt x="11809" y="6150"/>
                    <a:pt x="11951" y="6299"/>
                    <a:pt x="12053" y="6411"/>
                  </a:cubicBezTo>
                  <a:cubicBezTo>
                    <a:pt x="12141" y="6505"/>
                    <a:pt x="12187" y="6555"/>
                    <a:pt x="12187" y="6678"/>
                  </a:cubicBezTo>
                  <a:cubicBezTo>
                    <a:pt x="12191" y="6809"/>
                    <a:pt x="12119" y="6873"/>
                    <a:pt x="12030" y="6969"/>
                  </a:cubicBezTo>
                  <a:cubicBezTo>
                    <a:pt x="11820" y="6874"/>
                    <a:pt x="11597" y="6804"/>
                    <a:pt x="11370" y="6762"/>
                  </a:cubicBezTo>
                  <a:lnTo>
                    <a:pt x="11370" y="893"/>
                  </a:lnTo>
                  <a:cubicBezTo>
                    <a:pt x="12211" y="762"/>
                    <a:pt x="12999" y="597"/>
                    <a:pt x="13826" y="394"/>
                  </a:cubicBezTo>
                  <a:lnTo>
                    <a:pt x="13826" y="2"/>
                  </a:lnTo>
                  <a:cubicBezTo>
                    <a:pt x="11581" y="550"/>
                    <a:pt x="9226" y="829"/>
                    <a:pt x="6915" y="829"/>
                  </a:cubicBezTo>
                  <a:cubicBezTo>
                    <a:pt x="6247" y="829"/>
                    <a:pt x="5569" y="806"/>
                    <a:pt x="4904" y="759"/>
                  </a:cubicBezTo>
                  <a:lnTo>
                    <a:pt x="4876" y="1164"/>
                  </a:lnTo>
                  <a:cubicBezTo>
                    <a:pt x="5483" y="1206"/>
                    <a:pt x="6102" y="1229"/>
                    <a:pt x="6712" y="1234"/>
                  </a:cubicBezTo>
                  <a:lnTo>
                    <a:pt x="6712" y="8499"/>
                  </a:lnTo>
                  <a:lnTo>
                    <a:pt x="7117" y="8499"/>
                  </a:lnTo>
                  <a:lnTo>
                    <a:pt x="7117" y="1234"/>
                  </a:lnTo>
                  <a:cubicBezTo>
                    <a:pt x="8404" y="1225"/>
                    <a:pt x="9692" y="1131"/>
                    <a:pt x="10965" y="954"/>
                  </a:cubicBezTo>
                  <a:lnTo>
                    <a:pt x="10965" y="6711"/>
                  </a:lnTo>
                  <a:cubicBezTo>
                    <a:pt x="10902" y="6707"/>
                    <a:pt x="10840" y="6705"/>
                    <a:pt x="10778" y="6705"/>
                  </a:cubicBezTo>
                  <a:cubicBezTo>
                    <a:pt x="9126" y="6705"/>
                    <a:pt x="7747" y="8070"/>
                    <a:pt x="7751" y="9742"/>
                  </a:cubicBezTo>
                  <a:cubicBezTo>
                    <a:pt x="7751" y="10253"/>
                    <a:pt x="7879" y="10735"/>
                    <a:pt x="8102" y="11158"/>
                  </a:cubicBezTo>
                  <a:cubicBezTo>
                    <a:pt x="7719" y="11274"/>
                    <a:pt x="7320" y="11335"/>
                    <a:pt x="6915" y="11335"/>
                  </a:cubicBezTo>
                  <a:cubicBezTo>
                    <a:pt x="4681" y="11335"/>
                    <a:pt x="2865" y="9517"/>
                    <a:pt x="2865" y="7285"/>
                  </a:cubicBezTo>
                  <a:lnTo>
                    <a:pt x="2865" y="950"/>
                  </a:lnTo>
                  <a:cubicBezTo>
                    <a:pt x="3398" y="1025"/>
                    <a:pt x="3934" y="1086"/>
                    <a:pt x="4468" y="1130"/>
                  </a:cubicBezTo>
                  <a:lnTo>
                    <a:pt x="4501" y="728"/>
                  </a:lnTo>
                  <a:cubicBezTo>
                    <a:pt x="3005" y="600"/>
                    <a:pt x="1459" y="357"/>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5"/>
            <p:cNvSpPr/>
            <p:nvPr/>
          </p:nvSpPr>
          <p:spPr>
            <a:xfrm>
              <a:off x="7156825" y="1853850"/>
              <a:ext cx="109525" cy="89425"/>
            </a:xfrm>
            <a:custGeom>
              <a:avLst/>
              <a:gdLst/>
              <a:ahLst/>
              <a:cxnLst/>
              <a:rect l="l" t="t" r="r" b="b"/>
              <a:pathLst>
                <a:path w="4381" h="3577" extrusionOk="0">
                  <a:moveTo>
                    <a:pt x="1601" y="406"/>
                  </a:moveTo>
                  <a:cubicBezTo>
                    <a:pt x="1607" y="406"/>
                    <a:pt x="1613" y="406"/>
                    <a:pt x="1619" y="406"/>
                  </a:cubicBezTo>
                  <a:cubicBezTo>
                    <a:pt x="1834" y="406"/>
                    <a:pt x="2039" y="490"/>
                    <a:pt x="2191" y="643"/>
                  </a:cubicBezTo>
                  <a:lnTo>
                    <a:pt x="2624" y="1076"/>
                  </a:lnTo>
                  <a:lnTo>
                    <a:pt x="1479" y="2221"/>
                  </a:lnTo>
                  <a:lnTo>
                    <a:pt x="1046" y="1788"/>
                  </a:lnTo>
                  <a:cubicBezTo>
                    <a:pt x="541" y="1301"/>
                    <a:pt x="905" y="406"/>
                    <a:pt x="1601" y="406"/>
                  </a:cubicBezTo>
                  <a:close/>
                  <a:moveTo>
                    <a:pt x="2912" y="1361"/>
                  </a:moveTo>
                  <a:lnTo>
                    <a:pt x="3337" y="1788"/>
                  </a:lnTo>
                  <a:cubicBezTo>
                    <a:pt x="3653" y="2104"/>
                    <a:pt x="3653" y="2618"/>
                    <a:pt x="3337" y="2932"/>
                  </a:cubicBezTo>
                  <a:cubicBezTo>
                    <a:pt x="3180" y="3091"/>
                    <a:pt x="2972" y="3170"/>
                    <a:pt x="2765" y="3170"/>
                  </a:cubicBezTo>
                  <a:cubicBezTo>
                    <a:pt x="2558" y="3170"/>
                    <a:pt x="2350" y="3091"/>
                    <a:pt x="2192" y="2932"/>
                  </a:cubicBezTo>
                  <a:lnTo>
                    <a:pt x="1767" y="2507"/>
                  </a:lnTo>
                  <a:lnTo>
                    <a:pt x="2912" y="1361"/>
                  </a:lnTo>
                  <a:close/>
                  <a:moveTo>
                    <a:pt x="1592" y="1"/>
                  </a:moveTo>
                  <a:cubicBezTo>
                    <a:pt x="550" y="1"/>
                    <a:pt x="1" y="1347"/>
                    <a:pt x="759" y="2074"/>
                  </a:cubicBezTo>
                  <a:lnTo>
                    <a:pt x="1904" y="3219"/>
                  </a:lnTo>
                  <a:cubicBezTo>
                    <a:pt x="2134" y="3450"/>
                    <a:pt x="2440" y="3576"/>
                    <a:pt x="2764" y="3576"/>
                  </a:cubicBezTo>
                  <a:cubicBezTo>
                    <a:pt x="2773" y="3576"/>
                    <a:pt x="2782" y="3576"/>
                    <a:pt x="2791" y="3576"/>
                  </a:cubicBezTo>
                  <a:cubicBezTo>
                    <a:pt x="3832" y="3576"/>
                    <a:pt x="4380" y="2230"/>
                    <a:pt x="3622" y="1503"/>
                  </a:cubicBezTo>
                  <a:lnTo>
                    <a:pt x="2477" y="358"/>
                  </a:lnTo>
                  <a:cubicBezTo>
                    <a:pt x="2247" y="127"/>
                    <a:pt x="1941" y="1"/>
                    <a:pt x="1619" y="1"/>
                  </a:cubicBezTo>
                  <a:cubicBezTo>
                    <a:pt x="1610" y="1"/>
                    <a:pt x="1601" y="1"/>
                    <a:pt x="15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5"/>
            <p:cNvSpPr/>
            <p:nvPr/>
          </p:nvSpPr>
          <p:spPr>
            <a:xfrm>
              <a:off x="6973300" y="1761175"/>
              <a:ext cx="19600" cy="81025"/>
            </a:xfrm>
            <a:custGeom>
              <a:avLst/>
              <a:gdLst/>
              <a:ahLst/>
              <a:cxnLst/>
              <a:rect l="l" t="t" r="r" b="b"/>
              <a:pathLst>
                <a:path w="784" h="3241" extrusionOk="0">
                  <a:moveTo>
                    <a:pt x="379" y="1"/>
                  </a:moveTo>
                  <a:cubicBezTo>
                    <a:pt x="379" y="124"/>
                    <a:pt x="331" y="174"/>
                    <a:pt x="245" y="267"/>
                  </a:cubicBezTo>
                  <a:cubicBezTo>
                    <a:pt x="141" y="378"/>
                    <a:pt x="0" y="529"/>
                    <a:pt x="0" y="811"/>
                  </a:cubicBezTo>
                  <a:cubicBezTo>
                    <a:pt x="0" y="1093"/>
                    <a:pt x="141" y="1242"/>
                    <a:pt x="245" y="1354"/>
                  </a:cubicBezTo>
                  <a:cubicBezTo>
                    <a:pt x="332" y="1448"/>
                    <a:pt x="379" y="1498"/>
                    <a:pt x="379" y="1621"/>
                  </a:cubicBezTo>
                  <a:cubicBezTo>
                    <a:pt x="379" y="1744"/>
                    <a:pt x="331" y="1794"/>
                    <a:pt x="245" y="1887"/>
                  </a:cubicBezTo>
                  <a:cubicBezTo>
                    <a:pt x="141" y="1998"/>
                    <a:pt x="0" y="2147"/>
                    <a:pt x="0" y="2431"/>
                  </a:cubicBezTo>
                  <a:cubicBezTo>
                    <a:pt x="0" y="2713"/>
                    <a:pt x="141" y="2862"/>
                    <a:pt x="245" y="2974"/>
                  </a:cubicBezTo>
                  <a:cubicBezTo>
                    <a:pt x="332" y="3068"/>
                    <a:pt x="379" y="3118"/>
                    <a:pt x="379" y="3241"/>
                  </a:cubicBezTo>
                  <a:lnTo>
                    <a:pt x="784" y="3241"/>
                  </a:lnTo>
                  <a:cubicBezTo>
                    <a:pt x="784" y="2957"/>
                    <a:pt x="644" y="2808"/>
                    <a:pt x="541" y="2697"/>
                  </a:cubicBezTo>
                  <a:cubicBezTo>
                    <a:pt x="452" y="2604"/>
                    <a:pt x="405" y="2552"/>
                    <a:pt x="405" y="2431"/>
                  </a:cubicBezTo>
                  <a:cubicBezTo>
                    <a:pt x="405" y="2308"/>
                    <a:pt x="455" y="2256"/>
                    <a:pt x="541" y="2164"/>
                  </a:cubicBezTo>
                  <a:cubicBezTo>
                    <a:pt x="644" y="2052"/>
                    <a:pt x="784" y="1903"/>
                    <a:pt x="784" y="1621"/>
                  </a:cubicBezTo>
                  <a:cubicBezTo>
                    <a:pt x="784" y="1339"/>
                    <a:pt x="644" y="1188"/>
                    <a:pt x="541" y="1077"/>
                  </a:cubicBezTo>
                  <a:cubicBezTo>
                    <a:pt x="452" y="984"/>
                    <a:pt x="405" y="932"/>
                    <a:pt x="405" y="811"/>
                  </a:cubicBezTo>
                  <a:cubicBezTo>
                    <a:pt x="405" y="688"/>
                    <a:pt x="455" y="638"/>
                    <a:pt x="541" y="545"/>
                  </a:cubicBezTo>
                  <a:cubicBezTo>
                    <a:pt x="644" y="432"/>
                    <a:pt x="784" y="283"/>
                    <a:pt x="7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5"/>
            <p:cNvSpPr/>
            <p:nvPr/>
          </p:nvSpPr>
          <p:spPr>
            <a:xfrm>
              <a:off x="6983000" y="1740925"/>
              <a:ext cx="10150" cy="10150"/>
            </a:xfrm>
            <a:custGeom>
              <a:avLst/>
              <a:gdLst/>
              <a:ahLst/>
              <a:cxnLst/>
              <a:rect l="l" t="t" r="r" b="b"/>
              <a:pathLst>
                <a:path w="406" h="406" extrusionOk="0">
                  <a:moveTo>
                    <a:pt x="0" y="1"/>
                  </a:moveTo>
                  <a:lnTo>
                    <a:pt x="0" y="406"/>
                  </a:lnTo>
                  <a:lnTo>
                    <a:pt x="405" y="406"/>
                  </a:lnTo>
                  <a:lnTo>
                    <a:pt x="4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5"/>
            <p:cNvSpPr/>
            <p:nvPr/>
          </p:nvSpPr>
          <p:spPr>
            <a:xfrm>
              <a:off x="6941950" y="1761175"/>
              <a:ext cx="19625" cy="81025"/>
            </a:xfrm>
            <a:custGeom>
              <a:avLst/>
              <a:gdLst/>
              <a:ahLst/>
              <a:cxnLst/>
              <a:rect l="l" t="t" r="r" b="b"/>
              <a:pathLst>
                <a:path w="785" h="3241" extrusionOk="0">
                  <a:moveTo>
                    <a:pt x="379" y="1"/>
                  </a:moveTo>
                  <a:cubicBezTo>
                    <a:pt x="379" y="124"/>
                    <a:pt x="331" y="174"/>
                    <a:pt x="245" y="267"/>
                  </a:cubicBezTo>
                  <a:cubicBezTo>
                    <a:pt x="141" y="378"/>
                    <a:pt x="1" y="529"/>
                    <a:pt x="1" y="811"/>
                  </a:cubicBezTo>
                  <a:cubicBezTo>
                    <a:pt x="1" y="1093"/>
                    <a:pt x="141" y="1242"/>
                    <a:pt x="245" y="1354"/>
                  </a:cubicBezTo>
                  <a:cubicBezTo>
                    <a:pt x="332" y="1448"/>
                    <a:pt x="379" y="1498"/>
                    <a:pt x="379" y="1621"/>
                  </a:cubicBezTo>
                  <a:cubicBezTo>
                    <a:pt x="379" y="1744"/>
                    <a:pt x="331" y="1794"/>
                    <a:pt x="245" y="1887"/>
                  </a:cubicBezTo>
                  <a:cubicBezTo>
                    <a:pt x="141" y="1998"/>
                    <a:pt x="1" y="2147"/>
                    <a:pt x="1" y="2431"/>
                  </a:cubicBezTo>
                  <a:cubicBezTo>
                    <a:pt x="1" y="2713"/>
                    <a:pt x="141" y="2862"/>
                    <a:pt x="245" y="2974"/>
                  </a:cubicBezTo>
                  <a:cubicBezTo>
                    <a:pt x="332" y="3068"/>
                    <a:pt x="379" y="3118"/>
                    <a:pt x="379" y="3241"/>
                  </a:cubicBezTo>
                  <a:lnTo>
                    <a:pt x="784" y="3241"/>
                  </a:lnTo>
                  <a:cubicBezTo>
                    <a:pt x="784" y="2957"/>
                    <a:pt x="644" y="2808"/>
                    <a:pt x="541" y="2697"/>
                  </a:cubicBezTo>
                  <a:cubicBezTo>
                    <a:pt x="452" y="2604"/>
                    <a:pt x="406" y="2552"/>
                    <a:pt x="406" y="2431"/>
                  </a:cubicBezTo>
                  <a:cubicBezTo>
                    <a:pt x="406" y="2308"/>
                    <a:pt x="455" y="2256"/>
                    <a:pt x="541" y="2164"/>
                  </a:cubicBezTo>
                  <a:cubicBezTo>
                    <a:pt x="644" y="2052"/>
                    <a:pt x="784" y="1903"/>
                    <a:pt x="784" y="1621"/>
                  </a:cubicBezTo>
                  <a:cubicBezTo>
                    <a:pt x="784" y="1339"/>
                    <a:pt x="644" y="1188"/>
                    <a:pt x="541" y="1077"/>
                  </a:cubicBezTo>
                  <a:cubicBezTo>
                    <a:pt x="452" y="984"/>
                    <a:pt x="406" y="932"/>
                    <a:pt x="406" y="811"/>
                  </a:cubicBezTo>
                  <a:cubicBezTo>
                    <a:pt x="406" y="688"/>
                    <a:pt x="455" y="638"/>
                    <a:pt x="541" y="545"/>
                  </a:cubicBezTo>
                  <a:cubicBezTo>
                    <a:pt x="642" y="432"/>
                    <a:pt x="784" y="283"/>
                    <a:pt x="7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5"/>
            <p:cNvSpPr/>
            <p:nvPr/>
          </p:nvSpPr>
          <p:spPr>
            <a:xfrm>
              <a:off x="6952225"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5"/>
            <p:cNvSpPr/>
            <p:nvPr/>
          </p:nvSpPr>
          <p:spPr>
            <a:xfrm>
              <a:off x="7236875"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5"/>
            <p:cNvSpPr/>
            <p:nvPr/>
          </p:nvSpPr>
          <p:spPr>
            <a:xfrm>
              <a:off x="7267950" y="1761175"/>
              <a:ext cx="19575" cy="81025"/>
            </a:xfrm>
            <a:custGeom>
              <a:avLst/>
              <a:gdLst/>
              <a:ahLst/>
              <a:cxnLst/>
              <a:rect l="l" t="t" r="r" b="b"/>
              <a:pathLst>
                <a:path w="783" h="3241" extrusionOk="0">
                  <a:moveTo>
                    <a:pt x="1" y="1"/>
                  </a:moveTo>
                  <a:cubicBezTo>
                    <a:pt x="1" y="283"/>
                    <a:pt x="141" y="432"/>
                    <a:pt x="244" y="545"/>
                  </a:cubicBezTo>
                  <a:cubicBezTo>
                    <a:pt x="331" y="638"/>
                    <a:pt x="378" y="688"/>
                    <a:pt x="378" y="811"/>
                  </a:cubicBezTo>
                  <a:cubicBezTo>
                    <a:pt x="378" y="932"/>
                    <a:pt x="330" y="984"/>
                    <a:pt x="244" y="1077"/>
                  </a:cubicBezTo>
                  <a:cubicBezTo>
                    <a:pt x="141" y="1188"/>
                    <a:pt x="1" y="1339"/>
                    <a:pt x="1" y="1621"/>
                  </a:cubicBezTo>
                  <a:cubicBezTo>
                    <a:pt x="1" y="1903"/>
                    <a:pt x="141" y="2052"/>
                    <a:pt x="244" y="2164"/>
                  </a:cubicBezTo>
                  <a:cubicBezTo>
                    <a:pt x="331" y="2258"/>
                    <a:pt x="378" y="2308"/>
                    <a:pt x="378" y="2431"/>
                  </a:cubicBezTo>
                  <a:cubicBezTo>
                    <a:pt x="378" y="2554"/>
                    <a:pt x="330" y="2604"/>
                    <a:pt x="244" y="2697"/>
                  </a:cubicBezTo>
                  <a:cubicBezTo>
                    <a:pt x="141" y="2808"/>
                    <a:pt x="1" y="2957"/>
                    <a:pt x="1" y="3241"/>
                  </a:cubicBezTo>
                  <a:lnTo>
                    <a:pt x="406" y="3241"/>
                  </a:lnTo>
                  <a:cubicBezTo>
                    <a:pt x="406" y="3118"/>
                    <a:pt x="454" y="3066"/>
                    <a:pt x="540" y="2974"/>
                  </a:cubicBezTo>
                  <a:cubicBezTo>
                    <a:pt x="643" y="2862"/>
                    <a:pt x="783" y="2713"/>
                    <a:pt x="783" y="2431"/>
                  </a:cubicBezTo>
                  <a:cubicBezTo>
                    <a:pt x="783" y="2147"/>
                    <a:pt x="643" y="1998"/>
                    <a:pt x="540" y="1887"/>
                  </a:cubicBezTo>
                  <a:cubicBezTo>
                    <a:pt x="453" y="1794"/>
                    <a:pt x="406" y="1742"/>
                    <a:pt x="406" y="1621"/>
                  </a:cubicBezTo>
                  <a:cubicBezTo>
                    <a:pt x="406" y="1498"/>
                    <a:pt x="454" y="1446"/>
                    <a:pt x="540" y="1354"/>
                  </a:cubicBezTo>
                  <a:cubicBezTo>
                    <a:pt x="643" y="1242"/>
                    <a:pt x="783" y="1093"/>
                    <a:pt x="783" y="811"/>
                  </a:cubicBezTo>
                  <a:cubicBezTo>
                    <a:pt x="783" y="529"/>
                    <a:pt x="643" y="378"/>
                    <a:pt x="540" y="267"/>
                  </a:cubicBezTo>
                  <a:cubicBezTo>
                    <a:pt x="453" y="174"/>
                    <a:pt x="406" y="122"/>
                    <a:pt x="4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5"/>
            <p:cNvSpPr/>
            <p:nvPr/>
          </p:nvSpPr>
          <p:spPr>
            <a:xfrm>
              <a:off x="7267100"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15"/>
          <p:cNvGrpSpPr/>
          <p:nvPr/>
        </p:nvGrpSpPr>
        <p:grpSpPr>
          <a:xfrm>
            <a:off x="7345589" y="1715652"/>
            <a:ext cx="344521" cy="392146"/>
            <a:chOff x="5205950" y="2635975"/>
            <a:chExt cx="303650" cy="345625"/>
          </a:xfrm>
        </p:grpSpPr>
        <p:sp>
          <p:nvSpPr>
            <p:cNvPr id="286" name="Google Shape;286;p15"/>
            <p:cNvSpPr/>
            <p:nvPr/>
          </p:nvSpPr>
          <p:spPr>
            <a:xfrm>
              <a:off x="5205975" y="2635975"/>
              <a:ext cx="303625" cy="345625"/>
            </a:xfrm>
            <a:custGeom>
              <a:avLst/>
              <a:gdLst/>
              <a:ahLst/>
              <a:cxnLst/>
              <a:rect l="l" t="t" r="r" b="b"/>
              <a:pathLst>
                <a:path w="12145" h="13825" extrusionOk="0">
                  <a:moveTo>
                    <a:pt x="6076" y="1652"/>
                  </a:moveTo>
                  <a:cubicBezTo>
                    <a:pt x="6410" y="1652"/>
                    <a:pt x="6683" y="1924"/>
                    <a:pt x="6683" y="2259"/>
                  </a:cubicBezTo>
                  <a:cubicBezTo>
                    <a:pt x="6683" y="2594"/>
                    <a:pt x="6410" y="2867"/>
                    <a:pt x="6076" y="2867"/>
                  </a:cubicBezTo>
                  <a:cubicBezTo>
                    <a:pt x="5741" y="2867"/>
                    <a:pt x="5468" y="2594"/>
                    <a:pt x="5468" y="2259"/>
                  </a:cubicBezTo>
                  <a:cubicBezTo>
                    <a:pt x="5468" y="1924"/>
                    <a:pt x="5741" y="1652"/>
                    <a:pt x="6076" y="1652"/>
                  </a:cubicBezTo>
                  <a:close/>
                  <a:moveTo>
                    <a:pt x="6691" y="1"/>
                  </a:moveTo>
                  <a:cubicBezTo>
                    <a:pt x="5202" y="1"/>
                    <a:pt x="3817" y="787"/>
                    <a:pt x="3049" y="2058"/>
                  </a:cubicBezTo>
                  <a:lnTo>
                    <a:pt x="1" y="2058"/>
                  </a:lnTo>
                  <a:lnTo>
                    <a:pt x="1" y="2463"/>
                  </a:lnTo>
                  <a:lnTo>
                    <a:pt x="5085" y="2463"/>
                  </a:lnTo>
                  <a:cubicBezTo>
                    <a:pt x="5178" y="2924"/>
                    <a:pt x="5588" y="3273"/>
                    <a:pt x="6079" y="3273"/>
                  </a:cubicBezTo>
                  <a:cubicBezTo>
                    <a:pt x="6636" y="3273"/>
                    <a:pt x="7091" y="2820"/>
                    <a:pt x="7091" y="2261"/>
                  </a:cubicBezTo>
                  <a:cubicBezTo>
                    <a:pt x="7091" y="1702"/>
                    <a:pt x="6636" y="1248"/>
                    <a:pt x="6079" y="1248"/>
                  </a:cubicBezTo>
                  <a:cubicBezTo>
                    <a:pt x="5590" y="1248"/>
                    <a:pt x="5180" y="1597"/>
                    <a:pt x="5085" y="2058"/>
                  </a:cubicBezTo>
                  <a:lnTo>
                    <a:pt x="3534" y="2058"/>
                  </a:lnTo>
                  <a:cubicBezTo>
                    <a:pt x="4249" y="1030"/>
                    <a:pt x="5428" y="406"/>
                    <a:pt x="6694" y="406"/>
                  </a:cubicBezTo>
                  <a:cubicBezTo>
                    <a:pt x="8814" y="406"/>
                    <a:pt x="10538" y="2130"/>
                    <a:pt x="10538" y="4250"/>
                  </a:cubicBezTo>
                  <a:lnTo>
                    <a:pt x="10538" y="4949"/>
                  </a:lnTo>
                  <a:lnTo>
                    <a:pt x="11683" y="7317"/>
                  </a:lnTo>
                  <a:lnTo>
                    <a:pt x="10538" y="7317"/>
                  </a:lnTo>
                  <a:lnTo>
                    <a:pt x="10538" y="8960"/>
                  </a:lnTo>
                  <a:cubicBezTo>
                    <a:pt x="10538" y="9621"/>
                    <a:pt x="10001" y="10158"/>
                    <a:pt x="9342" y="10158"/>
                  </a:cubicBezTo>
                  <a:lnTo>
                    <a:pt x="5678" y="10158"/>
                  </a:lnTo>
                  <a:lnTo>
                    <a:pt x="5678" y="10563"/>
                  </a:lnTo>
                  <a:lnTo>
                    <a:pt x="7305" y="10563"/>
                  </a:lnTo>
                  <a:lnTo>
                    <a:pt x="7305" y="13420"/>
                  </a:lnTo>
                  <a:lnTo>
                    <a:pt x="5678" y="13420"/>
                  </a:lnTo>
                  <a:lnTo>
                    <a:pt x="5678" y="13825"/>
                  </a:lnTo>
                  <a:lnTo>
                    <a:pt x="7710" y="13825"/>
                  </a:lnTo>
                  <a:lnTo>
                    <a:pt x="7710" y="10563"/>
                  </a:lnTo>
                  <a:lnTo>
                    <a:pt x="9340" y="10563"/>
                  </a:lnTo>
                  <a:cubicBezTo>
                    <a:pt x="10225" y="10563"/>
                    <a:pt x="10943" y="9845"/>
                    <a:pt x="10943" y="8960"/>
                  </a:cubicBezTo>
                  <a:lnTo>
                    <a:pt x="10943" y="7722"/>
                  </a:lnTo>
                  <a:lnTo>
                    <a:pt x="12144" y="7722"/>
                  </a:lnTo>
                  <a:lnTo>
                    <a:pt x="12144" y="7339"/>
                  </a:lnTo>
                  <a:lnTo>
                    <a:pt x="10942" y="4856"/>
                  </a:lnTo>
                  <a:lnTo>
                    <a:pt x="10942" y="4250"/>
                  </a:lnTo>
                  <a:cubicBezTo>
                    <a:pt x="10942" y="1906"/>
                    <a:pt x="9035" y="1"/>
                    <a:pt x="66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5"/>
            <p:cNvSpPr/>
            <p:nvPr/>
          </p:nvSpPr>
          <p:spPr>
            <a:xfrm>
              <a:off x="5297100" y="2727875"/>
              <a:ext cx="81025" cy="10150"/>
            </a:xfrm>
            <a:custGeom>
              <a:avLst/>
              <a:gdLst/>
              <a:ahLst/>
              <a:cxnLst/>
              <a:rect l="l" t="t" r="r" b="b"/>
              <a:pathLst>
                <a:path w="3241" h="406" extrusionOk="0">
                  <a:moveTo>
                    <a:pt x="1" y="1"/>
                  </a:moveTo>
                  <a:lnTo>
                    <a:pt x="1" y="406"/>
                  </a:lnTo>
                  <a:lnTo>
                    <a:pt x="3241" y="406"/>
                  </a:lnTo>
                  <a:lnTo>
                    <a:pt x="32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5"/>
            <p:cNvSpPr/>
            <p:nvPr/>
          </p:nvSpPr>
          <p:spPr>
            <a:xfrm>
              <a:off x="5211050" y="2707625"/>
              <a:ext cx="75950" cy="50650"/>
            </a:xfrm>
            <a:custGeom>
              <a:avLst/>
              <a:gdLst/>
              <a:ahLst/>
              <a:cxnLst/>
              <a:rect l="l" t="t" r="r" b="b"/>
              <a:pathLst>
                <a:path w="3038" h="2026" extrusionOk="0">
                  <a:moveTo>
                    <a:pt x="1013" y="406"/>
                  </a:moveTo>
                  <a:cubicBezTo>
                    <a:pt x="1348" y="406"/>
                    <a:pt x="1620" y="678"/>
                    <a:pt x="1620" y="1013"/>
                  </a:cubicBezTo>
                  <a:cubicBezTo>
                    <a:pt x="1620" y="1348"/>
                    <a:pt x="1348" y="1621"/>
                    <a:pt x="1013" y="1621"/>
                  </a:cubicBezTo>
                  <a:cubicBezTo>
                    <a:pt x="678" y="1621"/>
                    <a:pt x="405" y="1348"/>
                    <a:pt x="405" y="1013"/>
                  </a:cubicBezTo>
                  <a:cubicBezTo>
                    <a:pt x="405" y="678"/>
                    <a:pt x="678" y="406"/>
                    <a:pt x="1013" y="406"/>
                  </a:cubicBezTo>
                  <a:close/>
                  <a:moveTo>
                    <a:pt x="1013" y="1"/>
                  </a:moveTo>
                  <a:cubicBezTo>
                    <a:pt x="454" y="1"/>
                    <a:pt x="0" y="454"/>
                    <a:pt x="0" y="1013"/>
                  </a:cubicBezTo>
                  <a:cubicBezTo>
                    <a:pt x="0" y="1571"/>
                    <a:pt x="454" y="2026"/>
                    <a:pt x="1013" y="2026"/>
                  </a:cubicBezTo>
                  <a:cubicBezTo>
                    <a:pt x="1502" y="2026"/>
                    <a:pt x="1912" y="1677"/>
                    <a:pt x="2007" y="1216"/>
                  </a:cubicBezTo>
                  <a:lnTo>
                    <a:pt x="3038" y="1216"/>
                  </a:lnTo>
                  <a:lnTo>
                    <a:pt x="3038" y="811"/>
                  </a:lnTo>
                  <a:lnTo>
                    <a:pt x="2007" y="811"/>
                  </a:lnTo>
                  <a:cubicBezTo>
                    <a:pt x="1913" y="350"/>
                    <a:pt x="1503"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5"/>
            <p:cNvSpPr/>
            <p:nvPr/>
          </p:nvSpPr>
          <p:spPr>
            <a:xfrm>
              <a:off x="5205950" y="2748125"/>
              <a:ext cx="177250" cy="50650"/>
            </a:xfrm>
            <a:custGeom>
              <a:avLst/>
              <a:gdLst/>
              <a:ahLst/>
              <a:cxnLst/>
              <a:rect l="l" t="t" r="r" b="b"/>
              <a:pathLst>
                <a:path w="7090" h="2026" extrusionOk="0">
                  <a:moveTo>
                    <a:pt x="6077" y="406"/>
                  </a:moveTo>
                  <a:cubicBezTo>
                    <a:pt x="6411" y="406"/>
                    <a:pt x="6684" y="678"/>
                    <a:pt x="6684" y="1013"/>
                  </a:cubicBezTo>
                  <a:cubicBezTo>
                    <a:pt x="6684" y="1348"/>
                    <a:pt x="6411" y="1621"/>
                    <a:pt x="6077" y="1621"/>
                  </a:cubicBezTo>
                  <a:cubicBezTo>
                    <a:pt x="5742" y="1621"/>
                    <a:pt x="5469" y="1348"/>
                    <a:pt x="5469" y="1013"/>
                  </a:cubicBezTo>
                  <a:cubicBezTo>
                    <a:pt x="5469" y="678"/>
                    <a:pt x="5742" y="406"/>
                    <a:pt x="6077" y="406"/>
                  </a:cubicBezTo>
                  <a:close/>
                  <a:moveTo>
                    <a:pt x="6077" y="1"/>
                  </a:moveTo>
                  <a:cubicBezTo>
                    <a:pt x="5589" y="1"/>
                    <a:pt x="5179" y="348"/>
                    <a:pt x="5084" y="811"/>
                  </a:cubicBezTo>
                  <a:lnTo>
                    <a:pt x="0" y="811"/>
                  </a:lnTo>
                  <a:lnTo>
                    <a:pt x="0" y="1216"/>
                  </a:lnTo>
                  <a:lnTo>
                    <a:pt x="5084" y="1216"/>
                  </a:lnTo>
                  <a:cubicBezTo>
                    <a:pt x="5179" y="1677"/>
                    <a:pt x="5589" y="2026"/>
                    <a:pt x="6077" y="2026"/>
                  </a:cubicBezTo>
                  <a:cubicBezTo>
                    <a:pt x="6636" y="2026"/>
                    <a:pt x="7089" y="1572"/>
                    <a:pt x="7089" y="1013"/>
                  </a:cubicBezTo>
                  <a:cubicBezTo>
                    <a:pt x="7089" y="454"/>
                    <a:pt x="6636" y="1"/>
                    <a:pt x="60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5"/>
            <p:cNvSpPr/>
            <p:nvPr/>
          </p:nvSpPr>
          <p:spPr>
            <a:xfrm>
              <a:off x="5205975" y="2829125"/>
              <a:ext cx="177300" cy="152450"/>
            </a:xfrm>
            <a:custGeom>
              <a:avLst/>
              <a:gdLst/>
              <a:ahLst/>
              <a:cxnLst/>
              <a:rect l="l" t="t" r="r" b="b"/>
              <a:pathLst>
                <a:path w="7092" h="6098" extrusionOk="0">
                  <a:moveTo>
                    <a:pt x="6076" y="406"/>
                  </a:moveTo>
                  <a:cubicBezTo>
                    <a:pt x="6410" y="406"/>
                    <a:pt x="6683" y="678"/>
                    <a:pt x="6683" y="1013"/>
                  </a:cubicBezTo>
                  <a:cubicBezTo>
                    <a:pt x="6683" y="1348"/>
                    <a:pt x="6410" y="1620"/>
                    <a:pt x="6076" y="1620"/>
                  </a:cubicBezTo>
                  <a:cubicBezTo>
                    <a:pt x="5741" y="1620"/>
                    <a:pt x="5468" y="1348"/>
                    <a:pt x="5468" y="1013"/>
                  </a:cubicBezTo>
                  <a:cubicBezTo>
                    <a:pt x="5468" y="678"/>
                    <a:pt x="5741" y="406"/>
                    <a:pt x="6076" y="406"/>
                  </a:cubicBezTo>
                  <a:close/>
                  <a:moveTo>
                    <a:pt x="6079" y="1"/>
                  </a:moveTo>
                  <a:cubicBezTo>
                    <a:pt x="5590" y="1"/>
                    <a:pt x="5180" y="349"/>
                    <a:pt x="5085" y="811"/>
                  </a:cubicBezTo>
                  <a:lnTo>
                    <a:pt x="1" y="811"/>
                  </a:lnTo>
                  <a:lnTo>
                    <a:pt x="1" y="1215"/>
                  </a:lnTo>
                  <a:lnTo>
                    <a:pt x="2442" y="1215"/>
                  </a:lnTo>
                  <a:lnTo>
                    <a:pt x="2442" y="6097"/>
                  </a:lnTo>
                  <a:lnTo>
                    <a:pt x="5272" y="6097"/>
                  </a:lnTo>
                  <a:lnTo>
                    <a:pt x="5272" y="5692"/>
                  </a:lnTo>
                  <a:lnTo>
                    <a:pt x="2845" y="5692"/>
                  </a:lnTo>
                  <a:lnTo>
                    <a:pt x="2845" y="1217"/>
                  </a:lnTo>
                  <a:lnTo>
                    <a:pt x="5085" y="1217"/>
                  </a:lnTo>
                  <a:lnTo>
                    <a:pt x="5085" y="1215"/>
                  </a:lnTo>
                  <a:cubicBezTo>
                    <a:pt x="5178" y="1677"/>
                    <a:pt x="5588" y="2025"/>
                    <a:pt x="6079" y="2025"/>
                  </a:cubicBezTo>
                  <a:cubicBezTo>
                    <a:pt x="6636" y="2025"/>
                    <a:pt x="7091" y="1572"/>
                    <a:pt x="7091" y="1013"/>
                  </a:cubicBezTo>
                  <a:cubicBezTo>
                    <a:pt x="7091" y="454"/>
                    <a:pt x="6636" y="1"/>
                    <a:pt x="60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5"/>
            <p:cNvSpPr/>
            <p:nvPr/>
          </p:nvSpPr>
          <p:spPr>
            <a:xfrm>
              <a:off x="5211050" y="2788625"/>
              <a:ext cx="167150" cy="50650"/>
            </a:xfrm>
            <a:custGeom>
              <a:avLst/>
              <a:gdLst/>
              <a:ahLst/>
              <a:cxnLst/>
              <a:rect l="l" t="t" r="r" b="b"/>
              <a:pathLst>
                <a:path w="6686" h="2026" extrusionOk="0">
                  <a:moveTo>
                    <a:pt x="1013" y="406"/>
                  </a:moveTo>
                  <a:cubicBezTo>
                    <a:pt x="1348" y="406"/>
                    <a:pt x="1620" y="678"/>
                    <a:pt x="1620" y="1013"/>
                  </a:cubicBezTo>
                  <a:cubicBezTo>
                    <a:pt x="1620" y="1348"/>
                    <a:pt x="1348" y="1621"/>
                    <a:pt x="1013" y="1621"/>
                  </a:cubicBezTo>
                  <a:cubicBezTo>
                    <a:pt x="678" y="1621"/>
                    <a:pt x="405" y="1348"/>
                    <a:pt x="405" y="1013"/>
                  </a:cubicBezTo>
                  <a:cubicBezTo>
                    <a:pt x="405" y="678"/>
                    <a:pt x="678" y="406"/>
                    <a:pt x="1013" y="406"/>
                  </a:cubicBezTo>
                  <a:close/>
                  <a:moveTo>
                    <a:pt x="1013" y="1"/>
                  </a:moveTo>
                  <a:cubicBezTo>
                    <a:pt x="454" y="1"/>
                    <a:pt x="0" y="454"/>
                    <a:pt x="0" y="1013"/>
                  </a:cubicBezTo>
                  <a:cubicBezTo>
                    <a:pt x="0" y="1571"/>
                    <a:pt x="454" y="2026"/>
                    <a:pt x="1013" y="2026"/>
                  </a:cubicBezTo>
                  <a:cubicBezTo>
                    <a:pt x="1502" y="2026"/>
                    <a:pt x="1912" y="1677"/>
                    <a:pt x="2007" y="1216"/>
                  </a:cubicBezTo>
                  <a:lnTo>
                    <a:pt x="6686" y="1216"/>
                  </a:lnTo>
                  <a:lnTo>
                    <a:pt x="6686" y="811"/>
                  </a:lnTo>
                  <a:lnTo>
                    <a:pt x="2007" y="811"/>
                  </a:lnTo>
                  <a:cubicBezTo>
                    <a:pt x="1912" y="350"/>
                    <a:pt x="1502"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 name="Google Shape;292;p15"/>
          <p:cNvGrpSpPr/>
          <p:nvPr/>
        </p:nvGrpSpPr>
        <p:grpSpPr>
          <a:xfrm>
            <a:off x="5390412" y="1715581"/>
            <a:ext cx="327077" cy="392288"/>
            <a:chOff x="1701600" y="3129550"/>
            <a:chExt cx="288275" cy="345750"/>
          </a:xfrm>
        </p:grpSpPr>
        <p:sp>
          <p:nvSpPr>
            <p:cNvPr id="293" name="Google Shape;293;p15"/>
            <p:cNvSpPr/>
            <p:nvPr/>
          </p:nvSpPr>
          <p:spPr>
            <a:xfrm>
              <a:off x="1701600" y="3129550"/>
              <a:ext cx="288275" cy="345750"/>
            </a:xfrm>
            <a:custGeom>
              <a:avLst/>
              <a:gdLst/>
              <a:ahLst/>
              <a:cxnLst/>
              <a:rect l="l" t="t" r="r" b="b"/>
              <a:pathLst>
                <a:path w="11531" h="13830" extrusionOk="0">
                  <a:moveTo>
                    <a:pt x="4093" y="407"/>
                  </a:moveTo>
                  <a:cubicBezTo>
                    <a:pt x="4545" y="407"/>
                    <a:pt x="4911" y="773"/>
                    <a:pt x="4911" y="1225"/>
                  </a:cubicBezTo>
                  <a:cubicBezTo>
                    <a:pt x="4911" y="1677"/>
                    <a:pt x="4545" y="2043"/>
                    <a:pt x="4093" y="2043"/>
                  </a:cubicBezTo>
                  <a:cubicBezTo>
                    <a:pt x="3641" y="2043"/>
                    <a:pt x="3275" y="1677"/>
                    <a:pt x="3275" y="1225"/>
                  </a:cubicBezTo>
                  <a:cubicBezTo>
                    <a:pt x="3275" y="773"/>
                    <a:pt x="3641" y="407"/>
                    <a:pt x="4093" y="407"/>
                  </a:cubicBezTo>
                  <a:close/>
                  <a:moveTo>
                    <a:pt x="7339" y="407"/>
                  </a:moveTo>
                  <a:cubicBezTo>
                    <a:pt x="7791" y="407"/>
                    <a:pt x="8157" y="773"/>
                    <a:pt x="8157" y="1225"/>
                  </a:cubicBezTo>
                  <a:cubicBezTo>
                    <a:pt x="8157" y="1677"/>
                    <a:pt x="7791" y="2043"/>
                    <a:pt x="7339" y="2043"/>
                  </a:cubicBezTo>
                  <a:cubicBezTo>
                    <a:pt x="6889" y="2043"/>
                    <a:pt x="6521" y="1677"/>
                    <a:pt x="6521" y="1225"/>
                  </a:cubicBezTo>
                  <a:cubicBezTo>
                    <a:pt x="6521" y="773"/>
                    <a:pt x="6887" y="407"/>
                    <a:pt x="7339" y="407"/>
                  </a:cubicBezTo>
                  <a:close/>
                  <a:moveTo>
                    <a:pt x="1239" y="1622"/>
                  </a:moveTo>
                  <a:cubicBezTo>
                    <a:pt x="1689" y="1622"/>
                    <a:pt x="2057" y="1988"/>
                    <a:pt x="2057" y="2440"/>
                  </a:cubicBezTo>
                  <a:cubicBezTo>
                    <a:pt x="2057" y="2892"/>
                    <a:pt x="1689" y="3258"/>
                    <a:pt x="1239" y="3258"/>
                  </a:cubicBezTo>
                  <a:cubicBezTo>
                    <a:pt x="788" y="3258"/>
                    <a:pt x="422" y="2892"/>
                    <a:pt x="422" y="2440"/>
                  </a:cubicBezTo>
                  <a:cubicBezTo>
                    <a:pt x="422" y="1988"/>
                    <a:pt x="788" y="1622"/>
                    <a:pt x="1239" y="1622"/>
                  </a:cubicBezTo>
                  <a:close/>
                  <a:moveTo>
                    <a:pt x="8328" y="9963"/>
                  </a:moveTo>
                  <a:cubicBezTo>
                    <a:pt x="8647" y="10237"/>
                    <a:pt x="9014" y="10358"/>
                    <a:pt x="9377" y="10358"/>
                  </a:cubicBezTo>
                  <a:cubicBezTo>
                    <a:pt x="9494" y="10358"/>
                    <a:pt x="9611" y="10345"/>
                    <a:pt x="9725" y="10321"/>
                  </a:cubicBezTo>
                  <a:lnTo>
                    <a:pt x="9725" y="10321"/>
                  </a:lnTo>
                  <a:cubicBezTo>
                    <a:pt x="9607" y="10687"/>
                    <a:pt x="9305" y="10974"/>
                    <a:pt x="8911" y="11063"/>
                  </a:cubicBezTo>
                  <a:lnTo>
                    <a:pt x="8517" y="11152"/>
                  </a:lnTo>
                  <a:lnTo>
                    <a:pt x="8604" y="11546"/>
                  </a:lnTo>
                  <a:cubicBezTo>
                    <a:pt x="8708" y="11521"/>
                    <a:pt x="9040" y="11455"/>
                    <a:pt x="9136" y="11421"/>
                  </a:cubicBezTo>
                  <a:cubicBezTo>
                    <a:pt x="9341" y="11669"/>
                    <a:pt x="9456" y="11977"/>
                    <a:pt x="9465" y="12301"/>
                  </a:cubicBezTo>
                  <a:lnTo>
                    <a:pt x="9465" y="13423"/>
                  </a:lnTo>
                  <a:lnTo>
                    <a:pt x="8923" y="13423"/>
                  </a:lnTo>
                  <a:lnTo>
                    <a:pt x="8923" y="12944"/>
                  </a:lnTo>
                  <a:cubicBezTo>
                    <a:pt x="8923" y="12391"/>
                    <a:pt x="8474" y="11941"/>
                    <a:pt x="7922" y="11941"/>
                  </a:cubicBezTo>
                  <a:lnTo>
                    <a:pt x="7493" y="11941"/>
                  </a:lnTo>
                  <a:cubicBezTo>
                    <a:pt x="7236" y="11941"/>
                    <a:pt x="7027" y="11733"/>
                    <a:pt x="7027" y="11476"/>
                  </a:cubicBezTo>
                  <a:lnTo>
                    <a:pt x="7027" y="11030"/>
                  </a:lnTo>
                  <a:cubicBezTo>
                    <a:pt x="7610" y="10918"/>
                    <a:pt x="8144" y="10532"/>
                    <a:pt x="8328" y="9963"/>
                  </a:cubicBezTo>
                  <a:close/>
                  <a:moveTo>
                    <a:pt x="4088" y="0"/>
                  </a:moveTo>
                  <a:cubicBezTo>
                    <a:pt x="3414" y="0"/>
                    <a:pt x="2864" y="549"/>
                    <a:pt x="2864" y="1223"/>
                  </a:cubicBezTo>
                  <a:cubicBezTo>
                    <a:pt x="2862" y="1895"/>
                    <a:pt x="3418" y="2445"/>
                    <a:pt x="4082" y="2445"/>
                  </a:cubicBezTo>
                  <a:cubicBezTo>
                    <a:pt x="4106" y="2445"/>
                    <a:pt x="4131" y="2444"/>
                    <a:pt x="4155" y="2443"/>
                  </a:cubicBezTo>
                  <a:lnTo>
                    <a:pt x="4426" y="3639"/>
                  </a:lnTo>
                  <a:cubicBezTo>
                    <a:pt x="3895" y="3703"/>
                    <a:pt x="3383" y="3988"/>
                    <a:pt x="3127" y="4444"/>
                  </a:cubicBezTo>
                  <a:cubicBezTo>
                    <a:pt x="2962" y="4349"/>
                    <a:pt x="2780" y="4306"/>
                    <a:pt x="2599" y="4306"/>
                  </a:cubicBezTo>
                  <a:cubicBezTo>
                    <a:pt x="2530" y="4306"/>
                    <a:pt x="2460" y="4312"/>
                    <a:pt x="2392" y="4325"/>
                  </a:cubicBezTo>
                  <a:lnTo>
                    <a:pt x="1950" y="3429"/>
                  </a:lnTo>
                  <a:cubicBezTo>
                    <a:pt x="2277" y="3194"/>
                    <a:pt x="2482" y="2798"/>
                    <a:pt x="2454" y="2360"/>
                  </a:cubicBezTo>
                  <a:cubicBezTo>
                    <a:pt x="2417" y="1756"/>
                    <a:pt x="1932" y="1264"/>
                    <a:pt x="1328" y="1219"/>
                  </a:cubicBezTo>
                  <a:cubicBezTo>
                    <a:pt x="1296" y="1216"/>
                    <a:pt x="1265" y="1215"/>
                    <a:pt x="1233" y="1215"/>
                  </a:cubicBezTo>
                  <a:cubicBezTo>
                    <a:pt x="559" y="1215"/>
                    <a:pt x="12" y="1764"/>
                    <a:pt x="12" y="2438"/>
                  </a:cubicBezTo>
                  <a:cubicBezTo>
                    <a:pt x="0" y="3120"/>
                    <a:pt x="592" y="3662"/>
                    <a:pt x="1238" y="3662"/>
                  </a:cubicBezTo>
                  <a:cubicBezTo>
                    <a:pt x="1354" y="3662"/>
                    <a:pt x="1471" y="3645"/>
                    <a:pt x="1587" y="3608"/>
                  </a:cubicBezTo>
                  <a:lnTo>
                    <a:pt x="2006" y="4457"/>
                  </a:lnTo>
                  <a:cubicBezTo>
                    <a:pt x="1602" y="4669"/>
                    <a:pt x="1305" y="5083"/>
                    <a:pt x="1337" y="5563"/>
                  </a:cubicBezTo>
                  <a:cubicBezTo>
                    <a:pt x="689" y="5742"/>
                    <a:pt x="292" y="6599"/>
                    <a:pt x="582" y="7208"/>
                  </a:cubicBezTo>
                  <a:cubicBezTo>
                    <a:pt x="207" y="7890"/>
                    <a:pt x="191" y="8650"/>
                    <a:pt x="540" y="9315"/>
                  </a:cubicBezTo>
                  <a:lnTo>
                    <a:pt x="898" y="9125"/>
                  </a:lnTo>
                  <a:cubicBezTo>
                    <a:pt x="571" y="8521"/>
                    <a:pt x="644" y="7815"/>
                    <a:pt x="1048" y="7217"/>
                  </a:cubicBezTo>
                  <a:cubicBezTo>
                    <a:pt x="694" y="6747"/>
                    <a:pt x="993" y="5994"/>
                    <a:pt x="1584" y="5923"/>
                  </a:cubicBezTo>
                  <a:lnTo>
                    <a:pt x="1802" y="5898"/>
                  </a:lnTo>
                  <a:lnTo>
                    <a:pt x="1758" y="5681"/>
                  </a:lnTo>
                  <a:cubicBezTo>
                    <a:pt x="1686" y="5292"/>
                    <a:pt x="1889" y="4966"/>
                    <a:pt x="2182" y="4810"/>
                  </a:cubicBezTo>
                  <a:lnTo>
                    <a:pt x="2454" y="5362"/>
                  </a:lnTo>
                  <a:lnTo>
                    <a:pt x="2817" y="5183"/>
                  </a:lnTo>
                  <a:lnTo>
                    <a:pt x="2587" y="4714"/>
                  </a:lnTo>
                  <a:cubicBezTo>
                    <a:pt x="2591" y="4714"/>
                    <a:pt x="2596" y="4714"/>
                    <a:pt x="2600" y="4714"/>
                  </a:cubicBezTo>
                  <a:cubicBezTo>
                    <a:pt x="2871" y="4714"/>
                    <a:pt x="3085" y="4895"/>
                    <a:pt x="3291" y="5075"/>
                  </a:cubicBezTo>
                  <a:cubicBezTo>
                    <a:pt x="3460" y="4511"/>
                    <a:pt x="3883" y="4085"/>
                    <a:pt x="4518" y="4030"/>
                  </a:cubicBezTo>
                  <a:lnTo>
                    <a:pt x="4716" y="4912"/>
                  </a:lnTo>
                  <a:lnTo>
                    <a:pt x="5112" y="4823"/>
                  </a:lnTo>
                  <a:lnTo>
                    <a:pt x="4939" y="4058"/>
                  </a:lnTo>
                  <a:lnTo>
                    <a:pt x="4939" y="4058"/>
                  </a:lnTo>
                  <a:cubicBezTo>
                    <a:pt x="5246" y="4131"/>
                    <a:pt x="5509" y="4317"/>
                    <a:pt x="5725" y="4575"/>
                  </a:cubicBezTo>
                  <a:lnTo>
                    <a:pt x="5861" y="4359"/>
                  </a:lnTo>
                  <a:cubicBezTo>
                    <a:pt x="5968" y="4192"/>
                    <a:pt x="6224" y="4036"/>
                    <a:pt x="6496" y="4027"/>
                  </a:cubicBezTo>
                  <a:lnTo>
                    <a:pt x="6496" y="4027"/>
                  </a:lnTo>
                  <a:lnTo>
                    <a:pt x="6317" y="4823"/>
                  </a:lnTo>
                  <a:lnTo>
                    <a:pt x="6711" y="4912"/>
                  </a:lnTo>
                  <a:lnTo>
                    <a:pt x="6887" y="4138"/>
                  </a:lnTo>
                  <a:cubicBezTo>
                    <a:pt x="7062" y="4272"/>
                    <a:pt x="7150" y="4510"/>
                    <a:pt x="7231" y="4748"/>
                  </a:cubicBezTo>
                  <a:lnTo>
                    <a:pt x="7450" y="4568"/>
                  </a:lnTo>
                  <a:cubicBezTo>
                    <a:pt x="7643" y="4412"/>
                    <a:pt x="7869" y="4338"/>
                    <a:pt x="8087" y="4338"/>
                  </a:cubicBezTo>
                  <a:cubicBezTo>
                    <a:pt x="8387" y="4338"/>
                    <a:pt x="8670" y="4480"/>
                    <a:pt x="8825" y="4744"/>
                  </a:cubicBezTo>
                  <a:lnTo>
                    <a:pt x="8594" y="5208"/>
                  </a:lnTo>
                  <a:lnTo>
                    <a:pt x="8959" y="5387"/>
                  </a:lnTo>
                  <a:lnTo>
                    <a:pt x="9094" y="5110"/>
                  </a:lnTo>
                  <a:cubicBezTo>
                    <a:pt x="9118" y="5108"/>
                    <a:pt x="9141" y="5108"/>
                    <a:pt x="9163" y="5108"/>
                  </a:cubicBezTo>
                  <a:cubicBezTo>
                    <a:pt x="9851" y="5108"/>
                    <a:pt x="10038" y="5654"/>
                    <a:pt x="10065" y="5974"/>
                  </a:cubicBezTo>
                  <a:cubicBezTo>
                    <a:pt x="10088" y="6138"/>
                    <a:pt x="10021" y="6312"/>
                    <a:pt x="9971" y="6465"/>
                  </a:cubicBezTo>
                  <a:lnTo>
                    <a:pt x="10150" y="6535"/>
                  </a:lnTo>
                  <a:cubicBezTo>
                    <a:pt x="10669" y="6761"/>
                    <a:pt x="10680" y="7314"/>
                    <a:pt x="10434" y="7726"/>
                  </a:cubicBezTo>
                  <a:cubicBezTo>
                    <a:pt x="11271" y="8800"/>
                    <a:pt x="10384" y="9944"/>
                    <a:pt x="9399" y="9944"/>
                  </a:cubicBezTo>
                  <a:cubicBezTo>
                    <a:pt x="9108" y="9944"/>
                    <a:pt x="8808" y="9844"/>
                    <a:pt x="8541" y="9613"/>
                  </a:cubicBezTo>
                  <a:cubicBezTo>
                    <a:pt x="8837" y="9381"/>
                    <a:pt x="8999" y="8962"/>
                    <a:pt x="8915" y="8575"/>
                  </a:cubicBezTo>
                  <a:lnTo>
                    <a:pt x="8915" y="8575"/>
                  </a:lnTo>
                  <a:lnTo>
                    <a:pt x="8518" y="8656"/>
                  </a:lnTo>
                  <a:cubicBezTo>
                    <a:pt x="8606" y="9145"/>
                    <a:pt x="8234" y="9437"/>
                    <a:pt x="7864" y="9437"/>
                  </a:cubicBezTo>
                  <a:cubicBezTo>
                    <a:pt x="7591" y="9437"/>
                    <a:pt x="7319" y="9278"/>
                    <a:pt x="7235" y="8921"/>
                  </a:cubicBezTo>
                  <a:lnTo>
                    <a:pt x="6837" y="9004"/>
                  </a:lnTo>
                  <a:cubicBezTo>
                    <a:pt x="6938" y="9494"/>
                    <a:pt x="7378" y="9850"/>
                    <a:pt x="7875" y="9850"/>
                  </a:cubicBezTo>
                  <a:cubicBezTo>
                    <a:pt x="7895" y="9850"/>
                    <a:pt x="7914" y="9849"/>
                    <a:pt x="7934" y="9848"/>
                  </a:cubicBezTo>
                  <a:lnTo>
                    <a:pt x="7934" y="9848"/>
                  </a:lnTo>
                  <a:cubicBezTo>
                    <a:pt x="7740" y="10361"/>
                    <a:pt x="7226" y="10654"/>
                    <a:pt x="6696" y="10654"/>
                  </a:cubicBezTo>
                  <a:cubicBezTo>
                    <a:pt x="6378" y="10654"/>
                    <a:pt x="6053" y="10548"/>
                    <a:pt x="5789" y="10320"/>
                  </a:cubicBezTo>
                  <a:cubicBezTo>
                    <a:pt x="5540" y="10723"/>
                    <a:pt x="5132" y="10982"/>
                    <a:pt x="4646" y="10982"/>
                  </a:cubicBezTo>
                  <a:cubicBezTo>
                    <a:pt x="4577" y="10982"/>
                    <a:pt x="4506" y="10977"/>
                    <a:pt x="4434" y="10966"/>
                  </a:cubicBezTo>
                  <a:cubicBezTo>
                    <a:pt x="3889" y="10890"/>
                    <a:pt x="3445" y="10522"/>
                    <a:pt x="3347" y="10010"/>
                  </a:cubicBezTo>
                  <a:cubicBezTo>
                    <a:pt x="3247" y="9484"/>
                    <a:pt x="3642" y="8937"/>
                    <a:pt x="4237" y="8937"/>
                  </a:cubicBezTo>
                  <a:cubicBezTo>
                    <a:pt x="4238" y="8937"/>
                    <a:pt x="4238" y="8937"/>
                    <a:pt x="4239" y="8937"/>
                  </a:cubicBezTo>
                  <a:lnTo>
                    <a:pt x="5166" y="8937"/>
                  </a:lnTo>
                  <a:lnTo>
                    <a:pt x="5166" y="8734"/>
                  </a:lnTo>
                  <a:cubicBezTo>
                    <a:pt x="5166" y="8214"/>
                    <a:pt x="5587" y="7793"/>
                    <a:pt x="6107" y="7793"/>
                  </a:cubicBezTo>
                  <a:lnTo>
                    <a:pt x="7021" y="7793"/>
                  </a:lnTo>
                  <a:lnTo>
                    <a:pt x="7021" y="7388"/>
                  </a:lnTo>
                  <a:lnTo>
                    <a:pt x="6107" y="7388"/>
                  </a:lnTo>
                  <a:cubicBezTo>
                    <a:pt x="5432" y="7388"/>
                    <a:pt x="4873" y="7885"/>
                    <a:pt x="4777" y="8532"/>
                  </a:cubicBezTo>
                  <a:lnTo>
                    <a:pt x="4239" y="8532"/>
                  </a:lnTo>
                  <a:cubicBezTo>
                    <a:pt x="3803" y="8532"/>
                    <a:pt x="3406" y="8739"/>
                    <a:pt x="3157" y="9099"/>
                  </a:cubicBezTo>
                  <a:cubicBezTo>
                    <a:pt x="2746" y="9052"/>
                    <a:pt x="2425" y="8701"/>
                    <a:pt x="2425" y="8279"/>
                  </a:cubicBezTo>
                  <a:lnTo>
                    <a:pt x="2020" y="8279"/>
                  </a:lnTo>
                  <a:cubicBezTo>
                    <a:pt x="2020" y="8863"/>
                    <a:pt x="2428" y="9351"/>
                    <a:pt x="2973" y="9479"/>
                  </a:cubicBezTo>
                  <a:cubicBezTo>
                    <a:pt x="2915" y="9675"/>
                    <a:pt x="2903" y="9884"/>
                    <a:pt x="2942" y="10088"/>
                  </a:cubicBezTo>
                  <a:cubicBezTo>
                    <a:pt x="2808" y="10116"/>
                    <a:pt x="2672" y="10130"/>
                    <a:pt x="2537" y="10130"/>
                  </a:cubicBezTo>
                  <a:cubicBezTo>
                    <a:pt x="1996" y="10130"/>
                    <a:pt x="1470" y="9901"/>
                    <a:pt x="1108" y="9449"/>
                  </a:cubicBezTo>
                  <a:lnTo>
                    <a:pt x="792" y="9705"/>
                  </a:lnTo>
                  <a:cubicBezTo>
                    <a:pt x="1231" y="10245"/>
                    <a:pt x="1866" y="10540"/>
                    <a:pt x="2524" y="10540"/>
                  </a:cubicBezTo>
                  <a:cubicBezTo>
                    <a:pt x="2707" y="10540"/>
                    <a:pt x="2891" y="10518"/>
                    <a:pt x="3074" y="10471"/>
                  </a:cubicBezTo>
                  <a:cubicBezTo>
                    <a:pt x="3351" y="11021"/>
                    <a:pt x="3973" y="11388"/>
                    <a:pt x="4619" y="11388"/>
                  </a:cubicBezTo>
                  <a:cubicBezTo>
                    <a:pt x="4624" y="11388"/>
                    <a:pt x="4630" y="11388"/>
                    <a:pt x="4635" y="11388"/>
                  </a:cubicBezTo>
                  <a:cubicBezTo>
                    <a:pt x="5113" y="11388"/>
                    <a:pt x="5563" y="11200"/>
                    <a:pt x="5878" y="10865"/>
                  </a:cubicBezTo>
                  <a:cubicBezTo>
                    <a:pt x="6102" y="10993"/>
                    <a:pt x="6358" y="11057"/>
                    <a:pt x="6616" y="11064"/>
                  </a:cubicBezTo>
                  <a:lnTo>
                    <a:pt x="6616" y="11477"/>
                  </a:lnTo>
                  <a:cubicBezTo>
                    <a:pt x="6616" y="11958"/>
                    <a:pt x="7006" y="12348"/>
                    <a:pt x="7487" y="12348"/>
                  </a:cubicBezTo>
                  <a:lnTo>
                    <a:pt x="7915" y="12348"/>
                  </a:lnTo>
                  <a:cubicBezTo>
                    <a:pt x="8246" y="12348"/>
                    <a:pt x="8513" y="12617"/>
                    <a:pt x="8513" y="12946"/>
                  </a:cubicBezTo>
                  <a:lnTo>
                    <a:pt x="8513" y="13829"/>
                  </a:lnTo>
                  <a:lnTo>
                    <a:pt x="9865" y="13829"/>
                  </a:lnTo>
                  <a:lnTo>
                    <a:pt x="9865" y="12301"/>
                  </a:lnTo>
                  <a:lnTo>
                    <a:pt x="9865" y="12295"/>
                  </a:lnTo>
                  <a:cubicBezTo>
                    <a:pt x="9856" y="11912"/>
                    <a:pt x="9730" y="11547"/>
                    <a:pt x="9506" y="11243"/>
                  </a:cubicBezTo>
                  <a:cubicBezTo>
                    <a:pt x="9867" y="11005"/>
                    <a:pt x="10113" y="10616"/>
                    <a:pt x="10166" y="10169"/>
                  </a:cubicBezTo>
                  <a:cubicBezTo>
                    <a:pt x="10995" y="9759"/>
                    <a:pt x="11531" y="8742"/>
                    <a:pt x="10898" y="7703"/>
                  </a:cubicBezTo>
                  <a:cubicBezTo>
                    <a:pt x="11122" y="7180"/>
                    <a:pt x="10954" y="6521"/>
                    <a:pt x="10460" y="6239"/>
                  </a:cubicBezTo>
                  <a:cubicBezTo>
                    <a:pt x="10534" y="5557"/>
                    <a:pt x="10189" y="4782"/>
                    <a:pt x="9294" y="4714"/>
                  </a:cubicBezTo>
                  <a:lnTo>
                    <a:pt x="9839" y="3608"/>
                  </a:lnTo>
                  <a:cubicBezTo>
                    <a:pt x="9951" y="3644"/>
                    <a:pt x="10071" y="3661"/>
                    <a:pt x="10193" y="3661"/>
                  </a:cubicBezTo>
                  <a:cubicBezTo>
                    <a:pt x="10867" y="3661"/>
                    <a:pt x="11415" y="3111"/>
                    <a:pt x="11415" y="2438"/>
                  </a:cubicBezTo>
                  <a:lnTo>
                    <a:pt x="11010" y="2438"/>
                  </a:lnTo>
                  <a:cubicBezTo>
                    <a:pt x="11010" y="2890"/>
                    <a:pt x="10645" y="3255"/>
                    <a:pt x="10194" y="3255"/>
                  </a:cubicBezTo>
                  <a:cubicBezTo>
                    <a:pt x="10176" y="3255"/>
                    <a:pt x="10159" y="3254"/>
                    <a:pt x="10141" y="3253"/>
                  </a:cubicBezTo>
                  <a:cubicBezTo>
                    <a:pt x="9733" y="3228"/>
                    <a:pt x="9403" y="2898"/>
                    <a:pt x="9378" y="2490"/>
                  </a:cubicBezTo>
                  <a:cubicBezTo>
                    <a:pt x="9348" y="2015"/>
                    <a:pt x="9725" y="1620"/>
                    <a:pt x="10193" y="1620"/>
                  </a:cubicBezTo>
                  <a:cubicBezTo>
                    <a:pt x="10523" y="1620"/>
                    <a:pt x="10819" y="1817"/>
                    <a:pt x="10946" y="2120"/>
                  </a:cubicBezTo>
                  <a:lnTo>
                    <a:pt x="11320" y="1963"/>
                  </a:lnTo>
                  <a:cubicBezTo>
                    <a:pt x="11129" y="1508"/>
                    <a:pt x="10687" y="1216"/>
                    <a:pt x="10194" y="1216"/>
                  </a:cubicBezTo>
                  <a:cubicBezTo>
                    <a:pt x="10160" y="1216"/>
                    <a:pt x="10126" y="1217"/>
                    <a:pt x="10091" y="1220"/>
                  </a:cubicBezTo>
                  <a:cubicBezTo>
                    <a:pt x="9468" y="1272"/>
                    <a:pt x="8978" y="1797"/>
                    <a:pt x="8970" y="2423"/>
                  </a:cubicBezTo>
                  <a:cubicBezTo>
                    <a:pt x="8965" y="2835"/>
                    <a:pt x="9165" y="3203"/>
                    <a:pt x="9476" y="3429"/>
                  </a:cubicBezTo>
                  <a:lnTo>
                    <a:pt x="9031" y="4332"/>
                  </a:lnTo>
                  <a:cubicBezTo>
                    <a:pt x="8790" y="4077"/>
                    <a:pt x="8428" y="3939"/>
                    <a:pt x="8067" y="3939"/>
                  </a:cubicBezTo>
                  <a:cubicBezTo>
                    <a:pt x="7834" y="3939"/>
                    <a:pt x="7602" y="3996"/>
                    <a:pt x="7403" y="4116"/>
                  </a:cubicBezTo>
                  <a:cubicBezTo>
                    <a:pt x="7302" y="3934"/>
                    <a:pt x="7154" y="3804"/>
                    <a:pt x="6982" y="3725"/>
                  </a:cubicBezTo>
                  <a:lnTo>
                    <a:pt x="7270" y="2443"/>
                  </a:lnTo>
                  <a:cubicBezTo>
                    <a:pt x="7295" y="2444"/>
                    <a:pt x="7319" y="2445"/>
                    <a:pt x="7344" y="2445"/>
                  </a:cubicBezTo>
                  <a:cubicBezTo>
                    <a:pt x="8009" y="2445"/>
                    <a:pt x="8563" y="1895"/>
                    <a:pt x="8562" y="1223"/>
                  </a:cubicBezTo>
                  <a:cubicBezTo>
                    <a:pt x="8562" y="549"/>
                    <a:pt x="8013" y="0"/>
                    <a:pt x="7339" y="0"/>
                  </a:cubicBezTo>
                  <a:cubicBezTo>
                    <a:pt x="7308" y="0"/>
                    <a:pt x="7276" y="1"/>
                    <a:pt x="7244" y="4"/>
                  </a:cubicBezTo>
                  <a:cubicBezTo>
                    <a:pt x="6644" y="49"/>
                    <a:pt x="6163" y="533"/>
                    <a:pt x="6118" y="1133"/>
                  </a:cubicBezTo>
                  <a:cubicBezTo>
                    <a:pt x="6079" y="1683"/>
                    <a:pt x="6403" y="2161"/>
                    <a:pt x="6873" y="2356"/>
                  </a:cubicBezTo>
                  <a:lnTo>
                    <a:pt x="6585" y="3630"/>
                  </a:lnTo>
                  <a:cubicBezTo>
                    <a:pt x="6561" y="3628"/>
                    <a:pt x="6536" y="3628"/>
                    <a:pt x="6512" y="3628"/>
                  </a:cubicBezTo>
                  <a:cubicBezTo>
                    <a:pt x="6204" y="3628"/>
                    <a:pt x="5888" y="3745"/>
                    <a:pt x="5668" y="3965"/>
                  </a:cubicBezTo>
                  <a:cubicBezTo>
                    <a:pt x="5434" y="3773"/>
                    <a:pt x="5144" y="3666"/>
                    <a:pt x="4841" y="3634"/>
                  </a:cubicBezTo>
                  <a:lnTo>
                    <a:pt x="4552" y="2356"/>
                  </a:lnTo>
                  <a:cubicBezTo>
                    <a:pt x="5024" y="2163"/>
                    <a:pt x="5348" y="1683"/>
                    <a:pt x="5308" y="1133"/>
                  </a:cubicBezTo>
                  <a:cubicBezTo>
                    <a:pt x="5266" y="533"/>
                    <a:pt x="4783" y="50"/>
                    <a:pt x="4183" y="4"/>
                  </a:cubicBezTo>
                  <a:cubicBezTo>
                    <a:pt x="4151" y="1"/>
                    <a:pt x="4120" y="0"/>
                    <a:pt x="40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5"/>
            <p:cNvSpPr/>
            <p:nvPr/>
          </p:nvSpPr>
          <p:spPr>
            <a:xfrm>
              <a:off x="1752075" y="329177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5"/>
            <p:cNvSpPr/>
            <p:nvPr/>
          </p:nvSpPr>
          <p:spPr>
            <a:xfrm>
              <a:off x="1772325" y="329177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 name="Google Shape;296;p15"/>
          <p:cNvGrpSpPr/>
          <p:nvPr/>
        </p:nvGrpSpPr>
        <p:grpSpPr>
          <a:xfrm>
            <a:off x="3406060" y="3262980"/>
            <a:ext cx="367979" cy="392089"/>
            <a:chOff x="2853400" y="3129600"/>
            <a:chExt cx="324325" cy="345575"/>
          </a:xfrm>
        </p:grpSpPr>
        <p:sp>
          <p:nvSpPr>
            <p:cNvPr id="297" name="Google Shape;297;p15"/>
            <p:cNvSpPr/>
            <p:nvPr/>
          </p:nvSpPr>
          <p:spPr>
            <a:xfrm>
              <a:off x="2853400" y="3129600"/>
              <a:ext cx="293625" cy="345575"/>
            </a:xfrm>
            <a:custGeom>
              <a:avLst/>
              <a:gdLst/>
              <a:ahLst/>
              <a:cxnLst/>
              <a:rect l="l" t="t" r="r" b="b"/>
              <a:pathLst>
                <a:path w="11745" h="13823" extrusionOk="0">
                  <a:moveTo>
                    <a:pt x="6285" y="430"/>
                  </a:moveTo>
                  <a:cubicBezTo>
                    <a:pt x="6510" y="430"/>
                    <a:pt x="6690" y="614"/>
                    <a:pt x="6690" y="835"/>
                  </a:cubicBezTo>
                  <a:cubicBezTo>
                    <a:pt x="6693" y="1059"/>
                    <a:pt x="6510" y="1240"/>
                    <a:pt x="6285" y="1240"/>
                  </a:cubicBezTo>
                  <a:cubicBezTo>
                    <a:pt x="6063" y="1240"/>
                    <a:pt x="5880" y="1058"/>
                    <a:pt x="5880" y="835"/>
                  </a:cubicBezTo>
                  <a:cubicBezTo>
                    <a:pt x="5880" y="611"/>
                    <a:pt x="6064" y="430"/>
                    <a:pt x="6285" y="430"/>
                  </a:cubicBezTo>
                  <a:close/>
                  <a:moveTo>
                    <a:pt x="821" y="433"/>
                  </a:moveTo>
                  <a:cubicBezTo>
                    <a:pt x="1354" y="446"/>
                    <a:pt x="1354" y="1231"/>
                    <a:pt x="821" y="1245"/>
                  </a:cubicBezTo>
                  <a:cubicBezTo>
                    <a:pt x="285" y="1231"/>
                    <a:pt x="285" y="446"/>
                    <a:pt x="821" y="433"/>
                  </a:cubicBezTo>
                  <a:close/>
                  <a:moveTo>
                    <a:pt x="9729" y="1685"/>
                  </a:moveTo>
                  <a:cubicBezTo>
                    <a:pt x="9929" y="1685"/>
                    <a:pt x="10129" y="1819"/>
                    <a:pt x="10136" y="2087"/>
                  </a:cubicBezTo>
                  <a:cubicBezTo>
                    <a:pt x="10129" y="2355"/>
                    <a:pt x="9929" y="2489"/>
                    <a:pt x="9730" y="2489"/>
                  </a:cubicBezTo>
                  <a:cubicBezTo>
                    <a:pt x="9530" y="2489"/>
                    <a:pt x="9330" y="2355"/>
                    <a:pt x="9323" y="2087"/>
                  </a:cubicBezTo>
                  <a:cubicBezTo>
                    <a:pt x="9330" y="1819"/>
                    <a:pt x="9529" y="1685"/>
                    <a:pt x="9729" y="1685"/>
                  </a:cubicBezTo>
                  <a:close/>
                  <a:moveTo>
                    <a:pt x="5559" y="475"/>
                  </a:moveTo>
                  <a:cubicBezTo>
                    <a:pt x="5505" y="584"/>
                    <a:pt x="5474" y="707"/>
                    <a:pt x="5474" y="835"/>
                  </a:cubicBezTo>
                  <a:cubicBezTo>
                    <a:pt x="5474" y="1214"/>
                    <a:pt x="5732" y="1531"/>
                    <a:pt x="6081" y="1620"/>
                  </a:cubicBezTo>
                  <a:lnTo>
                    <a:pt x="6081" y="2467"/>
                  </a:lnTo>
                  <a:cubicBezTo>
                    <a:pt x="5639" y="2522"/>
                    <a:pt x="5249" y="2757"/>
                    <a:pt x="4992" y="3097"/>
                  </a:cubicBezTo>
                  <a:lnTo>
                    <a:pt x="3153" y="2033"/>
                  </a:lnTo>
                  <a:cubicBezTo>
                    <a:pt x="3731" y="1214"/>
                    <a:pt x="4592" y="662"/>
                    <a:pt x="5559" y="475"/>
                  </a:cubicBezTo>
                  <a:close/>
                  <a:moveTo>
                    <a:pt x="7010" y="474"/>
                  </a:moveTo>
                  <a:lnTo>
                    <a:pt x="7010" y="474"/>
                  </a:lnTo>
                  <a:cubicBezTo>
                    <a:pt x="7796" y="623"/>
                    <a:pt x="8520" y="1014"/>
                    <a:pt x="9080" y="1603"/>
                  </a:cubicBezTo>
                  <a:cubicBezTo>
                    <a:pt x="8933" y="1790"/>
                    <a:pt x="8877" y="2070"/>
                    <a:pt x="8947" y="2305"/>
                  </a:cubicBezTo>
                  <a:lnTo>
                    <a:pt x="7577" y="3097"/>
                  </a:lnTo>
                  <a:cubicBezTo>
                    <a:pt x="7320" y="2757"/>
                    <a:pt x="6930" y="2523"/>
                    <a:pt x="6488" y="2467"/>
                  </a:cubicBezTo>
                  <a:lnTo>
                    <a:pt x="6488" y="1620"/>
                  </a:lnTo>
                  <a:cubicBezTo>
                    <a:pt x="6837" y="1530"/>
                    <a:pt x="7095" y="1210"/>
                    <a:pt x="7095" y="835"/>
                  </a:cubicBezTo>
                  <a:cubicBezTo>
                    <a:pt x="7095" y="704"/>
                    <a:pt x="7064" y="583"/>
                    <a:pt x="7010" y="474"/>
                  </a:cubicBezTo>
                  <a:close/>
                  <a:moveTo>
                    <a:pt x="6285" y="2863"/>
                  </a:moveTo>
                  <a:cubicBezTo>
                    <a:pt x="6955" y="2863"/>
                    <a:pt x="7500" y="3408"/>
                    <a:pt x="7500" y="4078"/>
                  </a:cubicBezTo>
                  <a:cubicBezTo>
                    <a:pt x="7500" y="4748"/>
                    <a:pt x="6958" y="5293"/>
                    <a:pt x="6285" y="5293"/>
                  </a:cubicBezTo>
                  <a:cubicBezTo>
                    <a:pt x="5616" y="5293"/>
                    <a:pt x="5070" y="4748"/>
                    <a:pt x="5070" y="4078"/>
                  </a:cubicBezTo>
                  <a:cubicBezTo>
                    <a:pt x="5070" y="3408"/>
                    <a:pt x="5616" y="2863"/>
                    <a:pt x="6285" y="2863"/>
                  </a:cubicBezTo>
                  <a:close/>
                  <a:moveTo>
                    <a:pt x="1631" y="6357"/>
                  </a:moveTo>
                  <a:cubicBezTo>
                    <a:pt x="2164" y="6372"/>
                    <a:pt x="2164" y="7156"/>
                    <a:pt x="1631" y="7170"/>
                  </a:cubicBezTo>
                  <a:cubicBezTo>
                    <a:pt x="1095" y="7156"/>
                    <a:pt x="1095" y="6371"/>
                    <a:pt x="1631" y="6357"/>
                  </a:cubicBezTo>
                  <a:close/>
                  <a:moveTo>
                    <a:pt x="6296" y="0"/>
                  </a:moveTo>
                  <a:cubicBezTo>
                    <a:pt x="4890" y="0"/>
                    <a:pt x="3598" y="679"/>
                    <a:pt x="2802" y="1829"/>
                  </a:cubicBezTo>
                  <a:lnTo>
                    <a:pt x="1580" y="1122"/>
                  </a:lnTo>
                  <a:cubicBezTo>
                    <a:pt x="1788" y="438"/>
                    <a:pt x="1293" y="31"/>
                    <a:pt x="804" y="31"/>
                  </a:cubicBezTo>
                  <a:cubicBezTo>
                    <a:pt x="423" y="31"/>
                    <a:pt x="47" y="279"/>
                    <a:pt x="11" y="835"/>
                  </a:cubicBezTo>
                  <a:cubicBezTo>
                    <a:pt x="0" y="1313"/>
                    <a:pt x="417" y="1646"/>
                    <a:pt x="839" y="1646"/>
                  </a:cubicBezTo>
                  <a:cubicBezTo>
                    <a:pt x="1018" y="1646"/>
                    <a:pt x="1197" y="1586"/>
                    <a:pt x="1346" y="1453"/>
                  </a:cubicBezTo>
                  <a:lnTo>
                    <a:pt x="4795" y="3444"/>
                  </a:lnTo>
                  <a:cubicBezTo>
                    <a:pt x="4712" y="3637"/>
                    <a:pt x="4668" y="3849"/>
                    <a:pt x="4668" y="4073"/>
                  </a:cubicBezTo>
                  <a:cubicBezTo>
                    <a:pt x="4668" y="4296"/>
                    <a:pt x="4712" y="4509"/>
                    <a:pt x="4795" y="4703"/>
                  </a:cubicBezTo>
                  <a:lnTo>
                    <a:pt x="2450" y="6056"/>
                  </a:lnTo>
                  <a:lnTo>
                    <a:pt x="2450" y="4249"/>
                  </a:lnTo>
                  <a:cubicBezTo>
                    <a:pt x="2450" y="3723"/>
                    <a:pt x="2553" y="3213"/>
                    <a:pt x="2760" y="2734"/>
                  </a:cubicBezTo>
                  <a:lnTo>
                    <a:pt x="2388" y="2575"/>
                  </a:lnTo>
                  <a:cubicBezTo>
                    <a:pt x="2161" y="3104"/>
                    <a:pt x="2045" y="3667"/>
                    <a:pt x="2045" y="4249"/>
                  </a:cubicBezTo>
                  <a:lnTo>
                    <a:pt x="2045" y="6065"/>
                  </a:lnTo>
                  <a:cubicBezTo>
                    <a:pt x="1920" y="5986"/>
                    <a:pt x="1782" y="5950"/>
                    <a:pt x="1646" y="5950"/>
                  </a:cubicBezTo>
                  <a:cubicBezTo>
                    <a:pt x="1221" y="5950"/>
                    <a:pt x="807" y="6296"/>
                    <a:pt x="821" y="6762"/>
                  </a:cubicBezTo>
                  <a:cubicBezTo>
                    <a:pt x="807" y="7227"/>
                    <a:pt x="1222" y="7574"/>
                    <a:pt x="1647" y="7574"/>
                  </a:cubicBezTo>
                  <a:cubicBezTo>
                    <a:pt x="1783" y="7574"/>
                    <a:pt x="1921" y="7539"/>
                    <a:pt x="2045" y="7460"/>
                  </a:cubicBezTo>
                  <a:lnTo>
                    <a:pt x="2045" y="13822"/>
                  </a:lnTo>
                  <a:lnTo>
                    <a:pt x="4876" y="13822"/>
                  </a:lnTo>
                  <a:lnTo>
                    <a:pt x="4876" y="13417"/>
                  </a:lnTo>
                  <a:lnTo>
                    <a:pt x="2450" y="13417"/>
                  </a:lnTo>
                  <a:lnTo>
                    <a:pt x="2450" y="6523"/>
                  </a:lnTo>
                  <a:lnTo>
                    <a:pt x="4997" y="5053"/>
                  </a:lnTo>
                  <a:cubicBezTo>
                    <a:pt x="5293" y="5442"/>
                    <a:pt x="5762" y="5695"/>
                    <a:pt x="6288" y="5695"/>
                  </a:cubicBezTo>
                  <a:cubicBezTo>
                    <a:pt x="7181" y="5695"/>
                    <a:pt x="7910" y="4969"/>
                    <a:pt x="7910" y="4073"/>
                  </a:cubicBezTo>
                  <a:cubicBezTo>
                    <a:pt x="7910" y="3852"/>
                    <a:pt x="7865" y="3637"/>
                    <a:pt x="7784" y="3444"/>
                  </a:cubicBezTo>
                  <a:lnTo>
                    <a:pt x="9154" y="2653"/>
                  </a:lnTo>
                  <a:cubicBezTo>
                    <a:pt x="9299" y="2804"/>
                    <a:pt x="9518" y="2896"/>
                    <a:pt x="9737" y="2896"/>
                  </a:cubicBezTo>
                  <a:cubicBezTo>
                    <a:pt x="9788" y="2896"/>
                    <a:pt x="9840" y="2891"/>
                    <a:pt x="9891" y="2880"/>
                  </a:cubicBezTo>
                  <a:cubicBezTo>
                    <a:pt x="10058" y="3316"/>
                    <a:pt x="10142" y="3776"/>
                    <a:pt x="10142" y="4249"/>
                  </a:cubicBezTo>
                  <a:lnTo>
                    <a:pt x="10142" y="4947"/>
                  </a:lnTo>
                  <a:lnTo>
                    <a:pt x="11288" y="7315"/>
                  </a:lnTo>
                  <a:lnTo>
                    <a:pt x="10142" y="7315"/>
                  </a:lnTo>
                  <a:lnTo>
                    <a:pt x="10142" y="8958"/>
                  </a:lnTo>
                  <a:cubicBezTo>
                    <a:pt x="10142" y="9618"/>
                    <a:pt x="9605" y="10156"/>
                    <a:pt x="8946" y="10156"/>
                  </a:cubicBezTo>
                  <a:lnTo>
                    <a:pt x="5279" y="10156"/>
                  </a:lnTo>
                  <a:lnTo>
                    <a:pt x="5279" y="10561"/>
                  </a:lnTo>
                  <a:lnTo>
                    <a:pt x="6905" y="10561"/>
                  </a:lnTo>
                  <a:lnTo>
                    <a:pt x="6905" y="13417"/>
                  </a:lnTo>
                  <a:lnTo>
                    <a:pt x="5279" y="13417"/>
                  </a:lnTo>
                  <a:lnTo>
                    <a:pt x="5279" y="13822"/>
                  </a:lnTo>
                  <a:lnTo>
                    <a:pt x="7310" y="13822"/>
                  </a:lnTo>
                  <a:lnTo>
                    <a:pt x="7310" y="10561"/>
                  </a:lnTo>
                  <a:lnTo>
                    <a:pt x="8941" y="10561"/>
                  </a:lnTo>
                  <a:cubicBezTo>
                    <a:pt x="9826" y="10561"/>
                    <a:pt x="10544" y="9843"/>
                    <a:pt x="10544" y="8958"/>
                  </a:cubicBezTo>
                  <a:lnTo>
                    <a:pt x="10544" y="7720"/>
                  </a:lnTo>
                  <a:lnTo>
                    <a:pt x="11745" y="7720"/>
                  </a:lnTo>
                  <a:lnTo>
                    <a:pt x="11745" y="7337"/>
                  </a:lnTo>
                  <a:lnTo>
                    <a:pt x="10544" y="4854"/>
                  </a:lnTo>
                  <a:lnTo>
                    <a:pt x="10544" y="4251"/>
                  </a:lnTo>
                  <a:lnTo>
                    <a:pt x="10545" y="4251"/>
                  </a:lnTo>
                  <a:cubicBezTo>
                    <a:pt x="10545" y="3715"/>
                    <a:pt x="10449" y="3196"/>
                    <a:pt x="10256" y="2704"/>
                  </a:cubicBezTo>
                  <a:cubicBezTo>
                    <a:pt x="10862" y="2183"/>
                    <a:pt x="10421" y="1273"/>
                    <a:pt x="9739" y="1273"/>
                  </a:cubicBezTo>
                  <a:cubicBezTo>
                    <a:pt x="9631" y="1273"/>
                    <a:pt x="9516" y="1296"/>
                    <a:pt x="9399" y="1347"/>
                  </a:cubicBezTo>
                  <a:cubicBezTo>
                    <a:pt x="8597" y="489"/>
                    <a:pt x="7475" y="0"/>
                    <a:pt x="6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5"/>
            <p:cNvSpPr/>
            <p:nvPr/>
          </p:nvSpPr>
          <p:spPr>
            <a:xfrm>
              <a:off x="2990275" y="3211200"/>
              <a:ext cx="40600" cy="40525"/>
            </a:xfrm>
            <a:custGeom>
              <a:avLst/>
              <a:gdLst/>
              <a:ahLst/>
              <a:cxnLst/>
              <a:rect l="l" t="t" r="r" b="b"/>
              <a:pathLst>
                <a:path w="1624" h="1621" extrusionOk="0">
                  <a:moveTo>
                    <a:pt x="810" y="407"/>
                  </a:moveTo>
                  <a:cubicBezTo>
                    <a:pt x="1035" y="407"/>
                    <a:pt x="1215" y="591"/>
                    <a:pt x="1215" y="812"/>
                  </a:cubicBezTo>
                  <a:cubicBezTo>
                    <a:pt x="1215" y="1035"/>
                    <a:pt x="1035" y="1217"/>
                    <a:pt x="810" y="1217"/>
                  </a:cubicBezTo>
                  <a:cubicBezTo>
                    <a:pt x="588" y="1217"/>
                    <a:pt x="405" y="1035"/>
                    <a:pt x="405" y="812"/>
                  </a:cubicBezTo>
                  <a:cubicBezTo>
                    <a:pt x="405" y="591"/>
                    <a:pt x="589" y="407"/>
                    <a:pt x="810" y="407"/>
                  </a:cubicBezTo>
                  <a:close/>
                  <a:moveTo>
                    <a:pt x="810" y="1"/>
                  </a:moveTo>
                  <a:cubicBezTo>
                    <a:pt x="363" y="1"/>
                    <a:pt x="0" y="365"/>
                    <a:pt x="0" y="811"/>
                  </a:cubicBezTo>
                  <a:cubicBezTo>
                    <a:pt x="0" y="1259"/>
                    <a:pt x="365" y="1621"/>
                    <a:pt x="810" y="1621"/>
                  </a:cubicBezTo>
                  <a:cubicBezTo>
                    <a:pt x="1259" y="1621"/>
                    <a:pt x="1620" y="1258"/>
                    <a:pt x="1620" y="811"/>
                  </a:cubicBezTo>
                  <a:cubicBezTo>
                    <a:pt x="1623" y="364"/>
                    <a:pt x="1259" y="1"/>
                    <a:pt x="8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5"/>
            <p:cNvSpPr/>
            <p:nvPr/>
          </p:nvSpPr>
          <p:spPr>
            <a:xfrm>
              <a:off x="3136175" y="3240950"/>
              <a:ext cx="28650" cy="28650"/>
            </a:xfrm>
            <a:custGeom>
              <a:avLst/>
              <a:gdLst/>
              <a:ahLst/>
              <a:cxnLst/>
              <a:rect l="l" t="t" r="r" b="b"/>
              <a:pathLst>
                <a:path w="1146" h="1146" extrusionOk="0">
                  <a:moveTo>
                    <a:pt x="286" y="1"/>
                  </a:moveTo>
                  <a:lnTo>
                    <a:pt x="1" y="288"/>
                  </a:lnTo>
                  <a:lnTo>
                    <a:pt x="859" y="1146"/>
                  </a:lnTo>
                  <a:lnTo>
                    <a:pt x="1146" y="859"/>
                  </a:lnTo>
                  <a:lnTo>
                    <a:pt x="28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5"/>
            <p:cNvSpPr/>
            <p:nvPr/>
          </p:nvSpPr>
          <p:spPr>
            <a:xfrm>
              <a:off x="3147325" y="3221300"/>
              <a:ext cx="30400" cy="10150"/>
            </a:xfrm>
            <a:custGeom>
              <a:avLst/>
              <a:gdLst/>
              <a:ahLst/>
              <a:cxnLst/>
              <a:rect l="l" t="t" r="r" b="b"/>
              <a:pathLst>
                <a:path w="1216" h="406" extrusionOk="0">
                  <a:moveTo>
                    <a:pt x="0" y="0"/>
                  </a:moveTo>
                  <a:lnTo>
                    <a:pt x="0" y="405"/>
                  </a:lnTo>
                  <a:lnTo>
                    <a:pt x="1215" y="405"/>
                  </a:lnTo>
                  <a:lnTo>
                    <a:pt x="12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5"/>
            <p:cNvSpPr/>
            <p:nvPr/>
          </p:nvSpPr>
          <p:spPr>
            <a:xfrm>
              <a:off x="3136175" y="3183125"/>
              <a:ext cx="28650" cy="28650"/>
            </a:xfrm>
            <a:custGeom>
              <a:avLst/>
              <a:gdLst/>
              <a:ahLst/>
              <a:cxnLst/>
              <a:rect l="l" t="t" r="r" b="b"/>
              <a:pathLst>
                <a:path w="1146" h="1146" extrusionOk="0">
                  <a:moveTo>
                    <a:pt x="859" y="1"/>
                  </a:moveTo>
                  <a:lnTo>
                    <a:pt x="1" y="859"/>
                  </a:lnTo>
                  <a:lnTo>
                    <a:pt x="286" y="1146"/>
                  </a:lnTo>
                  <a:lnTo>
                    <a:pt x="1146" y="287"/>
                  </a:lnTo>
                  <a:lnTo>
                    <a:pt x="85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02" name="Google Shape;302;p15"/>
          <p:cNvCxnSpPr>
            <a:stCxn id="229" idx="2"/>
            <a:endCxn id="238" idx="0"/>
          </p:cNvCxnSpPr>
          <p:nvPr/>
        </p:nvCxnSpPr>
        <p:spPr>
          <a:xfrm rot="5400000">
            <a:off x="4337850" y="25926"/>
            <a:ext cx="468300" cy="5891700"/>
          </a:xfrm>
          <a:prstGeom prst="bentConnector3">
            <a:avLst>
              <a:gd name="adj1" fmla="val 49989"/>
            </a:avLst>
          </a:prstGeom>
          <a:noFill/>
          <a:ln w="9525" cap="flat" cmpd="sng">
            <a:solidFill>
              <a:schemeClr val="lt2"/>
            </a:solidFill>
            <a:prstDash val="solid"/>
            <a:round/>
            <a:headEnd type="none" w="sm" len="sm"/>
            <a:tailEnd type="oval" w="med" len="med"/>
          </a:ln>
        </p:spPr>
      </p:cxnSp>
    </p:spTree>
  </p:cSld>
  <p:clrMapOvr>
    <a:masterClrMapping/>
  </p:clrMapOvr>
</p:sld>
</file>

<file path=ppt/theme/theme1.xml><?xml version="1.0" encoding="utf-8"?>
<a:theme xmlns:a="http://schemas.openxmlformats.org/drawingml/2006/main" name="Neurotransmitters in Parkinson's Disease Case Study by Slidesgo">
  <a:themeElements>
    <a:clrScheme name="Simple Light">
      <a:dk1>
        <a:srgbClr val="02171E"/>
      </a:dk1>
      <a:lt1>
        <a:srgbClr val="543479"/>
      </a:lt1>
      <a:dk2>
        <a:srgbClr val="053950"/>
      </a:dk2>
      <a:lt2>
        <a:srgbClr val="E4F0F7"/>
      </a:lt2>
      <a:accent1>
        <a:srgbClr val="6CCDE6"/>
      </a:accent1>
      <a:accent2>
        <a:srgbClr val="FFFFFF"/>
      </a:accent2>
      <a:accent3>
        <a:srgbClr val="FFFFFF"/>
      </a:accent3>
      <a:accent4>
        <a:srgbClr val="FFFFFF"/>
      </a:accent4>
      <a:accent5>
        <a:srgbClr val="FFFFFF"/>
      </a:accent5>
      <a:accent6>
        <a:srgbClr val="FFFFFF"/>
      </a:accent6>
      <a:hlink>
        <a:srgbClr val="E4F0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1578</TotalTime>
  <Words>2036</Words>
  <Application>Microsoft Office PowerPoint</Application>
  <PresentationFormat>On-screen Show (16:9)</PresentationFormat>
  <Paragraphs>251</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Martian Mono SemiBold</vt:lpstr>
      <vt:lpstr>Bebas Neue</vt:lpstr>
      <vt:lpstr>Söhne</vt:lpstr>
      <vt:lpstr>Martian Mono</vt:lpstr>
      <vt:lpstr>Arial</vt:lpstr>
      <vt:lpstr>PT Sans</vt:lpstr>
      <vt:lpstr>Roboto</vt:lpstr>
      <vt:lpstr>Martian Mono ExtraLight</vt:lpstr>
      <vt:lpstr>Neurotransmitters in Parkinson's Disease Case Study by Slidesgo</vt:lpstr>
      <vt:lpstr>Public Health Exploratory Analysis</vt:lpstr>
      <vt:lpstr>Our Project</vt:lpstr>
      <vt:lpstr>PowerPoint Presentation</vt:lpstr>
      <vt:lpstr>PowerPoint Presentation</vt:lpstr>
      <vt:lpstr>PowerPoint Presentation</vt:lpstr>
      <vt:lpstr>Research Questions</vt:lpstr>
      <vt:lpstr>Data Collection</vt:lpstr>
      <vt:lpstr>Data Sources</vt:lpstr>
      <vt:lpstr>Cleaning Data</vt:lpstr>
      <vt:lpstr>Methodology</vt:lpstr>
      <vt:lpstr>NC County Infant Deaths per 1K Residents</vt:lpstr>
      <vt:lpstr>Code &amp; Demonstration of Application</vt:lpstr>
      <vt:lpstr>Data Analysis</vt:lpstr>
      <vt:lpstr>Correlating Factors</vt:lpstr>
      <vt:lpstr>There Can Be Only ONE!*</vt:lpstr>
      <vt:lpstr>Non-White Females and Health Outcomes</vt:lpstr>
      <vt:lpstr>Socio-Economic Factors</vt:lpstr>
      <vt:lpstr>Poverty vs. Health Outcomes</vt:lpstr>
      <vt:lpstr>Top 5 Counties vs. Bottom 5 Counties</vt:lpstr>
      <vt:lpstr>Top 5 Counties vs. Bottom 5 Counties</vt:lpstr>
      <vt:lpstr>Sub-Factors</vt:lpstr>
      <vt:lpstr>Statistical Analysis</vt:lpstr>
      <vt:lpstr>Top 5 Counties vs. Bottom 5 Counties</vt:lpstr>
      <vt:lpstr>PowerPoint Presentation</vt:lpstr>
      <vt:lpstr>PowerPoint Presentation</vt:lpstr>
      <vt:lpstr> Conclusions</vt:lpstr>
      <vt:lpstr>Summary and Conclusions</vt:lpstr>
      <vt:lpstr>Unanticipated Insights or Problems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Health Exploratory Analysis</dc:title>
  <cp:lastModifiedBy>Matthew Ray</cp:lastModifiedBy>
  <cp:revision>3</cp:revision>
  <dcterms:modified xsi:type="dcterms:W3CDTF">2023-08-03T22:50:11Z</dcterms:modified>
</cp:coreProperties>
</file>